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708" r:id="rId4"/>
    <p:sldMasterId id="2147483709" r:id="rId5"/>
    <p:sldMasterId id="214748371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8" Type="http://schemas.openxmlformats.org/officeDocument/2006/relationships/slide" Target="slides/slide11.xml"/></Relationships>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jpg>
</file>

<file path=ppt/media/image18.jpg>
</file>

<file path=ppt/media/image19.pn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png>
</file>

<file path=ppt/media/image29.jpg>
</file>

<file path=ppt/media/image3.png>
</file>

<file path=ppt/media/image30.png>
</file>

<file path=ppt/media/image31.jpg>
</file>

<file path=ppt/media/image32.jpg>
</file>

<file path=ppt/media/image33.png>
</file>

<file path=ppt/media/image34.png>
</file>

<file path=ppt/media/image35.jpg>
</file>

<file path=ppt/media/image36.png>
</file>

<file path=ppt/media/image37.png>
</file>

<file path=ppt/media/image38.png>
</file>

<file path=ppt/media/image39.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0571ac9a6c_1_1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g10571ac9a6c_1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0571ac9a6c_1_1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g10571ac9a6c_1_14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0571ac9a6c_1_1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g10571ac9a6c_1_14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0571ac9a6c_1_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g10571ac9a6c_1_7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0571ac9a6c_1_1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g10571ac9a6c_1_10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0571ac9a6c_1_1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g10571ac9a6c_1_10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0571ac9a6c_1_1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g10571ac9a6c_1_10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0571ac9a6c_1_1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g10571ac9a6c_1_13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10571ac9a6c_1_1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g10571ac9a6c_1_14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106dc3807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106dc3807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0571ac9a6c_1_1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g10571ac9a6c_1_14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9.png"/><Relationship Id="rId3"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jpg"/><Relationship Id="rId3" Type="http://schemas.openxmlformats.org/officeDocument/2006/relationships/image" Target="../media/image16.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jpg"/><Relationship Id="rId3"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2.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jpg"/><Relationship Id="rId3" Type="http://schemas.openxmlformats.org/officeDocument/2006/relationships/image" Target="../media/image19.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jpg"/><Relationship Id="rId3" Type="http://schemas.openxmlformats.org/officeDocument/2006/relationships/image" Target="../media/image5.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9.png"/><Relationship Id="rId3"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9.png"/><Relationship Id="rId3" Type="http://schemas.openxmlformats.org/officeDocument/2006/relationships/image" Target="../media/image5.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jpg"/><Relationship Id="rId3"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 Id="rId3" Type="http://schemas.openxmlformats.org/officeDocument/2006/relationships/image" Target="../media/image15.jp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 Id="rId3" Type="http://schemas.openxmlformats.org/officeDocument/2006/relationships/image" Target="../media/image17.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3.jpg"/><Relationship Id="rId3" Type="http://schemas.openxmlformats.org/officeDocument/2006/relationships/image" Target="../media/image5.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 Id="rId3" Type="http://schemas.openxmlformats.org/officeDocument/2006/relationships/image" Target="../media/image18.jp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0.jpg"/><Relationship Id="rId3" Type="http://schemas.openxmlformats.org/officeDocument/2006/relationships/image" Target="../media/image5.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0.jpg"/><Relationship Id="rId3" Type="http://schemas.openxmlformats.org/officeDocument/2006/relationships/image" Target="../media/image5.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jpg"/><Relationship Id="rId3" Type="http://schemas.openxmlformats.org/officeDocument/2006/relationships/image" Target="../media/image5.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4.jpg"/><Relationship Id="rId3" Type="http://schemas.openxmlformats.org/officeDocument/2006/relationships/image" Target="../media/image5.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1.jpg"/><Relationship Id="rId3" Type="http://schemas.openxmlformats.org/officeDocument/2006/relationships/image" Target="../media/image5.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2.jpg"/><Relationship Id="rId3" Type="http://schemas.openxmlformats.org/officeDocument/2006/relationships/image" Target="../media/image5.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6.jpg"/><Relationship Id="rId3" Type="http://schemas.openxmlformats.org/officeDocument/2006/relationships/image" Target="../media/image3.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7.jpg"/><Relationship Id="rId3" Type="http://schemas.openxmlformats.org/officeDocument/2006/relationships/image" Target="../media/image19.png"/><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0.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0.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8.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4.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4.png"/><Relationship Id="rId3" Type="http://schemas.openxmlformats.org/officeDocument/2006/relationships/image" Target="../media/image25.jpg"/><Relationship Id="rId4" Type="http://schemas.openxmlformats.org/officeDocument/2006/relationships/image" Target="../media/image31.jpg"/><Relationship Id="rId5" Type="http://schemas.openxmlformats.org/officeDocument/2006/relationships/image" Target="../media/image32.jp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1.jpg"/><Relationship Id="rId3" Type="http://schemas.openxmlformats.org/officeDocument/2006/relationships/image" Target="../media/image30.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9.jpg"/><Relationship Id="rId3" Type="http://schemas.openxmlformats.org/officeDocument/2006/relationships/image" Target="../media/image3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5.jpg"/><Relationship Id="rId3" Type="http://schemas.openxmlformats.org/officeDocument/2006/relationships/image" Target="../media/image2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Slide1">
  <p:cSld name="TitleSlide1">
    <p:bg>
      <p:bgPr>
        <a:solidFill>
          <a:schemeClr val="dk1"/>
        </a:solidFill>
      </p:bgPr>
    </p:bg>
    <p:spTree>
      <p:nvGrpSpPr>
        <p:cNvPr id="54" name="Shape 54"/>
        <p:cNvGrpSpPr/>
        <p:nvPr/>
      </p:nvGrpSpPr>
      <p:grpSpPr>
        <a:xfrm>
          <a:off x="0" y="0"/>
          <a:ext cx="0" cy="0"/>
          <a:chOff x="0" y="0"/>
          <a:chExt cx="0" cy="0"/>
        </a:xfrm>
      </p:grpSpPr>
      <p:pic>
        <p:nvPicPr>
          <p:cNvPr id="55" name="Google Shape;55;p14"/>
          <p:cNvPicPr preferRelativeResize="0"/>
          <p:nvPr/>
        </p:nvPicPr>
        <p:blipFill rotWithShape="1">
          <a:blip r:embed="rId2">
            <a:alphaModFix amt="20000"/>
          </a:blip>
          <a:srcRect b="0" l="0" r="0" t="0"/>
          <a:stretch/>
        </p:blipFill>
        <p:spPr>
          <a:xfrm>
            <a:off x="4979963" y="337498"/>
            <a:ext cx="4468504" cy="4468504"/>
          </a:xfrm>
          <a:prstGeom prst="rect">
            <a:avLst/>
          </a:prstGeom>
          <a:noFill/>
          <a:ln>
            <a:noFill/>
          </a:ln>
        </p:spPr>
      </p:pic>
      <p:sp>
        <p:nvSpPr>
          <p:cNvPr id="56" name="Google Shape;56;p14"/>
          <p:cNvSpPr txBox="1"/>
          <p:nvPr>
            <p:ph type="title"/>
          </p:nvPr>
        </p:nvSpPr>
        <p:spPr>
          <a:xfrm>
            <a:off x="623888" y="1546311"/>
            <a:ext cx="6445200" cy="13821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lt1"/>
              </a:buClr>
              <a:buSzPts val="4500"/>
              <a:buFont typeface="Arial"/>
              <a:buNone/>
              <a:defRPr sz="4500">
                <a:solidFill>
                  <a:schemeClr val="l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57" name="Google Shape;57;p14"/>
          <p:cNvSpPr txBox="1"/>
          <p:nvPr>
            <p:ph idx="1" type="body"/>
          </p:nvPr>
        </p:nvSpPr>
        <p:spPr>
          <a:xfrm>
            <a:off x="623888" y="2948594"/>
            <a:ext cx="4368300" cy="4191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00CFB5"/>
              </a:buClr>
              <a:buSzPts val="1800"/>
              <a:buNone/>
              <a:defRPr b="1" sz="1800">
                <a:solidFill>
                  <a:srgbClr val="00CFB5"/>
                </a:solidFill>
              </a:defRPr>
            </a:lvl1pPr>
            <a:lvl2pPr indent="-228600" lvl="1" marL="914400" rtl="0" algn="l">
              <a:lnSpc>
                <a:spcPct val="90000"/>
              </a:lnSpc>
              <a:spcBef>
                <a:spcPts val="400"/>
              </a:spcBef>
              <a:spcAft>
                <a:spcPts val="0"/>
              </a:spcAft>
              <a:buClr>
                <a:schemeClr val="lt1"/>
              </a:buClr>
              <a:buSzPts val="1500"/>
              <a:buNone/>
              <a:defRPr sz="1500">
                <a:solidFill>
                  <a:schemeClr val="lt1"/>
                </a:solidFill>
              </a:defRPr>
            </a:lvl2pPr>
            <a:lvl3pPr indent="-228600" lvl="2" marL="1371600" rtl="0" algn="l">
              <a:lnSpc>
                <a:spcPct val="90000"/>
              </a:lnSpc>
              <a:spcBef>
                <a:spcPts val="400"/>
              </a:spcBef>
              <a:spcAft>
                <a:spcPts val="0"/>
              </a:spcAft>
              <a:buClr>
                <a:schemeClr val="lt1"/>
              </a:buClr>
              <a:buSzPts val="1400"/>
              <a:buNone/>
              <a:defRPr sz="1400">
                <a:solidFill>
                  <a:schemeClr val="lt1"/>
                </a:solidFill>
              </a:defRPr>
            </a:lvl3pPr>
            <a:lvl4pPr indent="-228600" lvl="3" marL="1828800" rtl="0" algn="l">
              <a:lnSpc>
                <a:spcPct val="90000"/>
              </a:lnSpc>
              <a:spcBef>
                <a:spcPts val="400"/>
              </a:spcBef>
              <a:spcAft>
                <a:spcPts val="0"/>
              </a:spcAft>
              <a:buClr>
                <a:schemeClr val="lt1"/>
              </a:buClr>
              <a:buSzPts val="1200"/>
              <a:buNone/>
              <a:defRPr sz="1200">
                <a:solidFill>
                  <a:schemeClr val="lt1"/>
                </a:solidFill>
              </a:defRPr>
            </a:lvl4pPr>
            <a:lvl5pPr indent="-228600" lvl="4" marL="2286000" rtl="0" algn="l">
              <a:lnSpc>
                <a:spcPct val="90000"/>
              </a:lnSpc>
              <a:spcBef>
                <a:spcPts val="400"/>
              </a:spcBef>
              <a:spcAft>
                <a:spcPts val="0"/>
              </a:spcAft>
              <a:buClr>
                <a:schemeClr val="lt1"/>
              </a:buClr>
              <a:buSzPts val="1200"/>
              <a:buNone/>
              <a:defRPr sz="1200">
                <a:solidFill>
                  <a:schemeClr val="lt1"/>
                </a:solidFill>
              </a:defRPr>
            </a:lvl5pPr>
            <a:lvl6pPr indent="-228600" lvl="5" marL="2743200" rtl="0" algn="l">
              <a:lnSpc>
                <a:spcPct val="90000"/>
              </a:lnSpc>
              <a:spcBef>
                <a:spcPts val="400"/>
              </a:spcBef>
              <a:spcAft>
                <a:spcPts val="0"/>
              </a:spcAft>
              <a:buClr>
                <a:schemeClr val="lt1"/>
              </a:buClr>
              <a:buSzPts val="1200"/>
              <a:buNone/>
              <a:defRPr sz="1200">
                <a:solidFill>
                  <a:schemeClr val="lt1"/>
                </a:solidFill>
              </a:defRPr>
            </a:lvl6pPr>
            <a:lvl7pPr indent="-228600" lvl="6" marL="3200400" rtl="0" algn="l">
              <a:lnSpc>
                <a:spcPct val="90000"/>
              </a:lnSpc>
              <a:spcBef>
                <a:spcPts val="400"/>
              </a:spcBef>
              <a:spcAft>
                <a:spcPts val="0"/>
              </a:spcAft>
              <a:buClr>
                <a:schemeClr val="lt1"/>
              </a:buClr>
              <a:buSzPts val="1200"/>
              <a:buNone/>
              <a:defRPr sz="1200">
                <a:solidFill>
                  <a:schemeClr val="lt1"/>
                </a:solidFill>
              </a:defRPr>
            </a:lvl7pPr>
            <a:lvl8pPr indent="-228600" lvl="7" marL="3657600" rtl="0" algn="l">
              <a:lnSpc>
                <a:spcPct val="90000"/>
              </a:lnSpc>
              <a:spcBef>
                <a:spcPts val="400"/>
              </a:spcBef>
              <a:spcAft>
                <a:spcPts val="0"/>
              </a:spcAft>
              <a:buClr>
                <a:schemeClr val="lt1"/>
              </a:buClr>
              <a:buSzPts val="1200"/>
              <a:buNone/>
              <a:defRPr sz="1200">
                <a:solidFill>
                  <a:schemeClr val="lt1"/>
                </a:solidFill>
              </a:defRPr>
            </a:lvl8pPr>
            <a:lvl9pPr indent="-228600" lvl="8" marL="4114800" rtl="0" algn="l">
              <a:lnSpc>
                <a:spcPct val="90000"/>
              </a:lnSpc>
              <a:spcBef>
                <a:spcPts val="400"/>
              </a:spcBef>
              <a:spcAft>
                <a:spcPts val="0"/>
              </a:spcAft>
              <a:buClr>
                <a:schemeClr val="lt1"/>
              </a:buClr>
              <a:buSzPts val="1200"/>
              <a:buNone/>
              <a:defRPr sz="120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Slide">
  <p:cSld name="3_TitleSlide">
    <p:bg>
      <p:bgPr>
        <a:solidFill>
          <a:schemeClr val="lt1"/>
        </a:solidFill>
      </p:bgPr>
    </p:bg>
    <p:spTree>
      <p:nvGrpSpPr>
        <p:cNvPr id="61" name="Shape 61"/>
        <p:cNvGrpSpPr/>
        <p:nvPr/>
      </p:nvGrpSpPr>
      <p:grpSpPr>
        <a:xfrm>
          <a:off x="0" y="0"/>
          <a:ext cx="0" cy="0"/>
          <a:chOff x="0" y="0"/>
          <a:chExt cx="0" cy="0"/>
        </a:xfrm>
      </p:grpSpPr>
      <p:sp>
        <p:nvSpPr>
          <p:cNvPr id="62" name="Google Shape;62;p16"/>
          <p:cNvSpPr txBox="1"/>
          <p:nvPr>
            <p:ph type="ctrTitle"/>
          </p:nvPr>
        </p:nvSpPr>
        <p:spPr>
          <a:xfrm>
            <a:off x="473528" y="841772"/>
            <a:ext cx="4343700" cy="17907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dk1"/>
              </a:buClr>
              <a:buSzPts val="4500"/>
              <a:buFont typeface="Arial"/>
              <a:buNone/>
              <a:defRPr sz="45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63" name="Google Shape;63;p16"/>
          <p:cNvSpPr txBox="1"/>
          <p:nvPr>
            <p:ph idx="1" type="subTitle"/>
          </p:nvPr>
        </p:nvSpPr>
        <p:spPr>
          <a:xfrm>
            <a:off x="473528" y="2701528"/>
            <a:ext cx="4343700" cy="12417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800"/>
              </a:spcBef>
              <a:spcAft>
                <a:spcPts val="0"/>
              </a:spcAft>
              <a:buClr>
                <a:schemeClr val="dk1"/>
              </a:buClr>
              <a:buSzPts val="1800"/>
              <a:buNone/>
              <a:defRPr sz="1800">
                <a:latin typeface="Arial"/>
                <a:ea typeface="Arial"/>
                <a:cs typeface="Arial"/>
                <a:sym typeface="Arial"/>
              </a:defRPr>
            </a:lvl1pPr>
            <a:lvl2pPr lvl="1" rtl="0" algn="ctr">
              <a:lnSpc>
                <a:spcPct val="90000"/>
              </a:lnSpc>
              <a:spcBef>
                <a:spcPts val="400"/>
              </a:spcBef>
              <a:spcAft>
                <a:spcPts val="0"/>
              </a:spcAft>
              <a:buClr>
                <a:schemeClr val="dk1"/>
              </a:buClr>
              <a:buSzPts val="1500"/>
              <a:buNone/>
              <a:defRPr sz="1500"/>
            </a:lvl2pPr>
            <a:lvl3pPr lvl="2" rtl="0" algn="ctr">
              <a:lnSpc>
                <a:spcPct val="90000"/>
              </a:lnSpc>
              <a:spcBef>
                <a:spcPts val="400"/>
              </a:spcBef>
              <a:spcAft>
                <a:spcPts val="0"/>
              </a:spcAft>
              <a:buClr>
                <a:schemeClr val="dk1"/>
              </a:buClr>
              <a:buSzPts val="1400"/>
              <a:buNone/>
              <a:defRPr sz="1400"/>
            </a:lvl3pPr>
            <a:lvl4pPr lvl="3" rtl="0" algn="ctr">
              <a:lnSpc>
                <a:spcPct val="90000"/>
              </a:lnSpc>
              <a:spcBef>
                <a:spcPts val="400"/>
              </a:spcBef>
              <a:spcAft>
                <a:spcPts val="0"/>
              </a:spcAft>
              <a:buClr>
                <a:schemeClr val="dk1"/>
              </a:buClr>
              <a:buSzPts val="1200"/>
              <a:buNone/>
              <a:defRPr sz="1200"/>
            </a:lvl4pPr>
            <a:lvl5pPr lvl="4" rtl="0" algn="ctr">
              <a:lnSpc>
                <a:spcPct val="90000"/>
              </a:lnSpc>
              <a:spcBef>
                <a:spcPts val="400"/>
              </a:spcBef>
              <a:spcAft>
                <a:spcPts val="0"/>
              </a:spcAft>
              <a:buClr>
                <a:schemeClr val="dk1"/>
              </a:buClr>
              <a:buSzPts val="1200"/>
              <a:buNone/>
              <a:defRPr sz="1200"/>
            </a:lvl5pPr>
            <a:lvl6pPr lvl="5" rtl="0" algn="ctr">
              <a:lnSpc>
                <a:spcPct val="90000"/>
              </a:lnSpc>
              <a:spcBef>
                <a:spcPts val="400"/>
              </a:spcBef>
              <a:spcAft>
                <a:spcPts val="0"/>
              </a:spcAft>
              <a:buClr>
                <a:schemeClr val="dk1"/>
              </a:buClr>
              <a:buSzPts val="1200"/>
              <a:buNone/>
              <a:defRPr sz="1200"/>
            </a:lvl6pPr>
            <a:lvl7pPr lvl="6" rtl="0" algn="ctr">
              <a:lnSpc>
                <a:spcPct val="90000"/>
              </a:lnSpc>
              <a:spcBef>
                <a:spcPts val="400"/>
              </a:spcBef>
              <a:spcAft>
                <a:spcPts val="0"/>
              </a:spcAft>
              <a:buClr>
                <a:schemeClr val="dk1"/>
              </a:buClr>
              <a:buSzPts val="1200"/>
              <a:buNone/>
              <a:defRPr sz="1200"/>
            </a:lvl7pPr>
            <a:lvl8pPr lvl="7" rtl="0" algn="ctr">
              <a:lnSpc>
                <a:spcPct val="90000"/>
              </a:lnSpc>
              <a:spcBef>
                <a:spcPts val="400"/>
              </a:spcBef>
              <a:spcAft>
                <a:spcPts val="0"/>
              </a:spcAft>
              <a:buClr>
                <a:schemeClr val="dk1"/>
              </a:buClr>
              <a:buSzPts val="1200"/>
              <a:buNone/>
              <a:defRPr sz="1200"/>
            </a:lvl8pPr>
            <a:lvl9pPr lvl="8" rtl="0" algn="ctr">
              <a:lnSpc>
                <a:spcPct val="90000"/>
              </a:lnSpc>
              <a:spcBef>
                <a:spcPts val="400"/>
              </a:spcBef>
              <a:spcAft>
                <a:spcPts val="0"/>
              </a:spcAft>
              <a:buClr>
                <a:schemeClr val="dk1"/>
              </a:buClr>
              <a:buSzPts val="1200"/>
              <a:buNone/>
              <a:defRPr sz="1200"/>
            </a:lvl9pPr>
          </a:lstStyle>
          <a:p/>
        </p:txBody>
      </p:sp>
      <p:pic>
        <p:nvPicPr>
          <p:cNvPr id="64" name="Google Shape;64;p16"/>
          <p:cNvPicPr preferRelativeResize="0"/>
          <p:nvPr/>
        </p:nvPicPr>
        <p:blipFill rotWithShape="1">
          <a:blip r:embed="rId2">
            <a:alphaModFix/>
          </a:blip>
          <a:srcRect b="0" l="0" r="0" t="0"/>
          <a:stretch/>
        </p:blipFill>
        <p:spPr>
          <a:xfrm>
            <a:off x="5046134" y="1990725"/>
            <a:ext cx="4105887" cy="3181138"/>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Blank">
  <p:cSld name="4_Blank">
    <p:spTree>
      <p:nvGrpSpPr>
        <p:cNvPr id="65" name="Shape 65"/>
        <p:cNvGrpSpPr/>
        <p:nvPr/>
      </p:nvGrpSpPr>
      <p:grpSpPr>
        <a:xfrm>
          <a:off x="0" y="0"/>
          <a:ext cx="0" cy="0"/>
          <a:chOff x="0" y="0"/>
          <a:chExt cx="0" cy="0"/>
        </a:xfrm>
      </p:grpSpPr>
      <p:sp>
        <p:nvSpPr>
          <p:cNvPr id="66" name="Google Shape;66;p17"/>
          <p:cNvSpPr txBox="1"/>
          <p:nvPr>
            <p:ph type="title"/>
          </p:nvPr>
        </p:nvSpPr>
        <p:spPr>
          <a:xfrm>
            <a:off x="628650" y="448733"/>
            <a:ext cx="7886700" cy="5505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3300"/>
              <a:buFont typeface="Arial"/>
              <a:buNone/>
              <a:defRPr>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67" name="Google Shape;67;p17"/>
          <p:cNvCxnSpPr/>
          <p:nvPr/>
        </p:nvCxnSpPr>
        <p:spPr>
          <a:xfrm>
            <a:off x="628650" y="999067"/>
            <a:ext cx="7357500" cy="0"/>
          </a:xfrm>
          <a:prstGeom prst="straightConnector1">
            <a:avLst/>
          </a:prstGeom>
          <a:noFill/>
          <a:ln cap="flat" cmpd="sng" w="25400">
            <a:solidFill>
              <a:srgbClr val="E1192B"/>
            </a:solidFill>
            <a:prstDash val="solid"/>
            <a:miter lim="800000"/>
            <a:headEnd len="sm" w="sm" type="none"/>
            <a:tailEnd len="sm" w="sm" type="none"/>
          </a:ln>
        </p:spPr>
      </p:cxnSp>
      <p:pic>
        <p:nvPicPr>
          <p:cNvPr id="68" name="Google Shape;68;p17"/>
          <p:cNvPicPr preferRelativeResize="0"/>
          <p:nvPr/>
        </p:nvPicPr>
        <p:blipFill rotWithShape="1">
          <a:blip r:embed="rId2">
            <a:alphaModFix amt="20000"/>
          </a:blip>
          <a:srcRect b="0" l="0" r="0" t="0"/>
          <a:stretch/>
        </p:blipFill>
        <p:spPr>
          <a:xfrm>
            <a:off x="7953578" y="4169569"/>
            <a:ext cx="809624" cy="623095"/>
          </a:xfrm>
          <a:prstGeom prst="rect">
            <a:avLst/>
          </a:prstGeom>
          <a:noFill/>
          <a:ln>
            <a:noFill/>
          </a:ln>
        </p:spPr>
      </p:pic>
      <p:sp>
        <p:nvSpPr>
          <p:cNvPr id="69" name="Google Shape;69;p17"/>
          <p:cNvSpPr txBox="1"/>
          <p:nvPr>
            <p:ph idx="1" type="body"/>
          </p:nvPr>
        </p:nvSpPr>
        <p:spPr>
          <a:xfrm>
            <a:off x="628651" y="1269001"/>
            <a:ext cx="7886700" cy="3263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Picture with Caption">
  <p:cSld name="1_Picture with Caption">
    <p:spTree>
      <p:nvGrpSpPr>
        <p:cNvPr id="70" name="Shape 70"/>
        <p:cNvGrpSpPr/>
        <p:nvPr/>
      </p:nvGrpSpPr>
      <p:grpSpPr>
        <a:xfrm>
          <a:off x="0" y="0"/>
          <a:ext cx="0" cy="0"/>
          <a:chOff x="0" y="0"/>
          <a:chExt cx="0" cy="0"/>
        </a:xfrm>
      </p:grpSpPr>
      <p:sp>
        <p:nvSpPr>
          <p:cNvPr id="71" name="Google Shape;71;p18"/>
          <p:cNvSpPr/>
          <p:nvPr/>
        </p:nvSpPr>
        <p:spPr>
          <a:xfrm>
            <a:off x="0" y="0"/>
            <a:ext cx="38874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2" name="Google Shape;72;p18"/>
          <p:cNvSpPr txBox="1"/>
          <p:nvPr>
            <p:ph idx="1" type="body"/>
          </p:nvPr>
        </p:nvSpPr>
        <p:spPr>
          <a:xfrm>
            <a:off x="629841" y="1543050"/>
            <a:ext cx="2949000" cy="28587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1200"/>
              <a:buNone/>
              <a:defRPr sz="1200">
                <a:solidFill>
                  <a:schemeClr val="lt1"/>
                </a:solidFill>
                <a:latin typeface="Arial"/>
                <a:ea typeface="Arial"/>
                <a:cs typeface="Arial"/>
                <a:sym typeface="Arial"/>
              </a:defRPr>
            </a:lvl1pPr>
            <a:lvl2pPr indent="-228600" lvl="1" marL="914400" rtl="0" algn="l">
              <a:lnSpc>
                <a:spcPct val="90000"/>
              </a:lnSpc>
              <a:spcBef>
                <a:spcPts val="400"/>
              </a:spcBef>
              <a:spcAft>
                <a:spcPts val="0"/>
              </a:spcAft>
              <a:buClr>
                <a:schemeClr val="dk1"/>
              </a:buClr>
              <a:buSzPts val="1100"/>
              <a:buNone/>
              <a:defRPr sz="1100"/>
            </a:lvl2pPr>
            <a:lvl3pPr indent="-228600" lvl="2" marL="1371600" rtl="0" algn="l">
              <a:lnSpc>
                <a:spcPct val="90000"/>
              </a:lnSpc>
              <a:spcBef>
                <a:spcPts val="400"/>
              </a:spcBef>
              <a:spcAft>
                <a:spcPts val="0"/>
              </a:spcAft>
              <a:buClr>
                <a:schemeClr val="dk1"/>
              </a:buClr>
              <a:buSzPts val="900"/>
              <a:buNone/>
              <a:defRPr sz="900"/>
            </a:lvl3pPr>
            <a:lvl4pPr indent="-228600" lvl="3" marL="1828800" rtl="0" algn="l">
              <a:lnSpc>
                <a:spcPct val="90000"/>
              </a:lnSpc>
              <a:spcBef>
                <a:spcPts val="400"/>
              </a:spcBef>
              <a:spcAft>
                <a:spcPts val="0"/>
              </a:spcAft>
              <a:buClr>
                <a:schemeClr val="dk1"/>
              </a:buClr>
              <a:buSzPts val="800"/>
              <a:buNone/>
              <a:defRPr sz="800"/>
            </a:lvl4pPr>
            <a:lvl5pPr indent="-228600" lvl="4" marL="2286000" rtl="0" algn="l">
              <a:lnSpc>
                <a:spcPct val="90000"/>
              </a:lnSpc>
              <a:spcBef>
                <a:spcPts val="400"/>
              </a:spcBef>
              <a:spcAft>
                <a:spcPts val="0"/>
              </a:spcAft>
              <a:buClr>
                <a:schemeClr val="dk1"/>
              </a:buClr>
              <a:buSzPts val="800"/>
              <a:buNone/>
              <a:defRPr sz="800"/>
            </a:lvl5pPr>
            <a:lvl6pPr indent="-228600" lvl="5" marL="2743200" rtl="0" algn="l">
              <a:lnSpc>
                <a:spcPct val="90000"/>
              </a:lnSpc>
              <a:spcBef>
                <a:spcPts val="400"/>
              </a:spcBef>
              <a:spcAft>
                <a:spcPts val="0"/>
              </a:spcAft>
              <a:buClr>
                <a:schemeClr val="dk1"/>
              </a:buClr>
              <a:buSzPts val="800"/>
              <a:buNone/>
              <a:defRPr sz="800"/>
            </a:lvl6pPr>
            <a:lvl7pPr indent="-228600" lvl="6" marL="3200400" rtl="0" algn="l">
              <a:lnSpc>
                <a:spcPct val="90000"/>
              </a:lnSpc>
              <a:spcBef>
                <a:spcPts val="400"/>
              </a:spcBef>
              <a:spcAft>
                <a:spcPts val="0"/>
              </a:spcAft>
              <a:buClr>
                <a:schemeClr val="dk1"/>
              </a:buClr>
              <a:buSzPts val="800"/>
              <a:buNone/>
              <a:defRPr sz="800"/>
            </a:lvl7pPr>
            <a:lvl8pPr indent="-228600" lvl="7" marL="3657600" rtl="0" algn="l">
              <a:lnSpc>
                <a:spcPct val="90000"/>
              </a:lnSpc>
              <a:spcBef>
                <a:spcPts val="400"/>
              </a:spcBef>
              <a:spcAft>
                <a:spcPts val="0"/>
              </a:spcAft>
              <a:buClr>
                <a:schemeClr val="dk1"/>
              </a:buClr>
              <a:buSzPts val="800"/>
              <a:buNone/>
              <a:defRPr sz="800"/>
            </a:lvl8pPr>
            <a:lvl9pPr indent="-228600" lvl="8" marL="4114800" rtl="0" algn="l">
              <a:lnSpc>
                <a:spcPct val="90000"/>
              </a:lnSpc>
              <a:spcBef>
                <a:spcPts val="400"/>
              </a:spcBef>
              <a:spcAft>
                <a:spcPts val="0"/>
              </a:spcAft>
              <a:buClr>
                <a:schemeClr val="dk1"/>
              </a:buClr>
              <a:buSzPts val="800"/>
              <a:buNone/>
              <a:defRPr sz="800"/>
            </a:lvl9pPr>
          </a:lstStyle>
          <a:p/>
        </p:txBody>
      </p:sp>
      <p:sp>
        <p:nvSpPr>
          <p:cNvPr id="73" name="Google Shape;73;p18"/>
          <p:cNvSpPr txBox="1"/>
          <p:nvPr>
            <p:ph type="title"/>
          </p:nvPr>
        </p:nvSpPr>
        <p:spPr>
          <a:xfrm>
            <a:off x="629841" y="342900"/>
            <a:ext cx="2949000" cy="10347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lt1"/>
              </a:buClr>
              <a:buSzPts val="2400"/>
              <a:buFont typeface="Arial"/>
              <a:buNone/>
              <a:defRPr sz="2400">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74" name="Google Shape;74;p18"/>
          <p:cNvCxnSpPr/>
          <p:nvPr/>
        </p:nvCxnSpPr>
        <p:spPr>
          <a:xfrm>
            <a:off x="628650" y="1381223"/>
            <a:ext cx="2950500" cy="0"/>
          </a:xfrm>
          <a:prstGeom prst="straightConnector1">
            <a:avLst/>
          </a:prstGeom>
          <a:noFill/>
          <a:ln cap="flat" cmpd="sng" w="25400">
            <a:solidFill>
              <a:srgbClr val="E1192B"/>
            </a:solidFill>
            <a:prstDash val="solid"/>
            <a:miter lim="800000"/>
            <a:headEnd len="sm" w="sm" type="none"/>
            <a:tailEnd len="sm" w="sm" type="none"/>
          </a:ln>
        </p:spPr>
      </p:cxnSp>
      <p:pic>
        <p:nvPicPr>
          <p:cNvPr id="75" name="Google Shape;75;p18"/>
          <p:cNvPicPr preferRelativeResize="0"/>
          <p:nvPr/>
        </p:nvPicPr>
        <p:blipFill rotWithShape="1">
          <a:blip r:embed="rId2">
            <a:alphaModFix amt="20000"/>
          </a:blip>
          <a:srcRect b="0" l="0" r="0" t="0"/>
          <a:stretch/>
        </p:blipFill>
        <p:spPr>
          <a:xfrm>
            <a:off x="7978366" y="4395788"/>
            <a:ext cx="809624" cy="623095"/>
          </a:xfrm>
          <a:prstGeom prst="rect">
            <a:avLst/>
          </a:prstGeom>
          <a:noFill/>
          <a:ln>
            <a:noFill/>
          </a:ln>
        </p:spPr>
      </p:pic>
      <p:sp>
        <p:nvSpPr>
          <p:cNvPr id="76" name="Google Shape;76;p18"/>
          <p:cNvSpPr/>
          <p:nvPr>
            <p:ph idx="2" type="pic"/>
          </p:nvPr>
        </p:nvSpPr>
        <p:spPr>
          <a:xfrm>
            <a:off x="3887389" y="0"/>
            <a:ext cx="5256600" cy="4172100"/>
          </a:xfrm>
          <a:prstGeom prst="rect">
            <a:avLst/>
          </a:prstGeom>
          <a:noFill/>
          <a:ln>
            <a:noFill/>
          </a:ln>
        </p:spPr>
      </p:sp>
      <p:cxnSp>
        <p:nvCxnSpPr>
          <p:cNvPr id="77" name="Google Shape;77;p18"/>
          <p:cNvCxnSpPr/>
          <p:nvPr/>
        </p:nvCxnSpPr>
        <p:spPr>
          <a:xfrm>
            <a:off x="3887390" y="4185122"/>
            <a:ext cx="5256600" cy="0"/>
          </a:xfrm>
          <a:prstGeom prst="straightConnector1">
            <a:avLst/>
          </a:prstGeom>
          <a:noFill/>
          <a:ln cap="flat" cmpd="sng" w="50800">
            <a:solidFill>
              <a:srgbClr val="E1192B"/>
            </a:solidFill>
            <a:prstDash val="solid"/>
            <a:miter lim="800000"/>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Two Content">
  <p:cSld name="7_Two Content">
    <p:spTree>
      <p:nvGrpSpPr>
        <p:cNvPr id="78" name="Shape 78"/>
        <p:cNvGrpSpPr/>
        <p:nvPr/>
      </p:nvGrpSpPr>
      <p:grpSpPr>
        <a:xfrm>
          <a:off x="0" y="0"/>
          <a:ext cx="0" cy="0"/>
          <a:chOff x="0" y="0"/>
          <a:chExt cx="0" cy="0"/>
        </a:xfrm>
      </p:grpSpPr>
      <p:sp>
        <p:nvSpPr>
          <p:cNvPr id="79" name="Google Shape;79;p19"/>
          <p:cNvSpPr/>
          <p:nvPr/>
        </p:nvSpPr>
        <p:spPr>
          <a:xfrm>
            <a:off x="0" y="0"/>
            <a:ext cx="91440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80" name="Google Shape;80;p19"/>
          <p:cNvPicPr preferRelativeResize="0"/>
          <p:nvPr/>
        </p:nvPicPr>
        <p:blipFill rotWithShape="1">
          <a:blip r:embed="rId2">
            <a:alphaModFix amt="50000"/>
          </a:blip>
          <a:srcRect b="0" l="0" r="0" t="0"/>
          <a:stretch/>
        </p:blipFill>
        <p:spPr>
          <a:xfrm>
            <a:off x="7953578" y="4169569"/>
            <a:ext cx="809624" cy="623095"/>
          </a:xfrm>
          <a:prstGeom prst="rect">
            <a:avLst/>
          </a:prstGeom>
          <a:noFill/>
          <a:ln>
            <a:noFill/>
          </a:ln>
        </p:spPr>
      </p:pic>
      <p:cxnSp>
        <p:nvCxnSpPr>
          <p:cNvPr id="81" name="Google Shape;81;p19"/>
          <p:cNvCxnSpPr/>
          <p:nvPr/>
        </p:nvCxnSpPr>
        <p:spPr>
          <a:xfrm>
            <a:off x="4613071" y="1631690"/>
            <a:ext cx="0" cy="3166500"/>
          </a:xfrm>
          <a:prstGeom prst="straightConnector1">
            <a:avLst/>
          </a:prstGeom>
          <a:noFill/>
          <a:ln cap="flat" cmpd="sng" w="25400">
            <a:solidFill>
              <a:srgbClr val="E1192B"/>
            </a:solidFill>
            <a:prstDash val="solid"/>
            <a:miter lim="800000"/>
            <a:headEnd len="sm" w="sm" type="none"/>
            <a:tailEnd len="sm" w="sm" type="none"/>
          </a:ln>
        </p:spPr>
      </p:cxnSp>
      <p:sp>
        <p:nvSpPr>
          <p:cNvPr id="82" name="Google Shape;82;p19"/>
          <p:cNvSpPr txBox="1"/>
          <p:nvPr>
            <p:ph idx="1" type="body"/>
          </p:nvPr>
        </p:nvSpPr>
        <p:spPr>
          <a:xfrm>
            <a:off x="628650" y="1714500"/>
            <a:ext cx="3708600" cy="2918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3" name="Google Shape;83;p19"/>
          <p:cNvSpPr txBox="1"/>
          <p:nvPr>
            <p:ph idx="2" type="body"/>
          </p:nvPr>
        </p:nvSpPr>
        <p:spPr>
          <a:xfrm>
            <a:off x="4914901" y="1714499"/>
            <a:ext cx="3708600" cy="2918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84" name="Google Shape;84;p19"/>
          <p:cNvCxnSpPr/>
          <p:nvPr/>
        </p:nvCxnSpPr>
        <p:spPr>
          <a:xfrm>
            <a:off x="628650" y="979658"/>
            <a:ext cx="7357500" cy="0"/>
          </a:xfrm>
          <a:prstGeom prst="straightConnector1">
            <a:avLst/>
          </a:prstGeom>
          <a:noFill/>
          <a:ln cap="flat" cmpd="sng" w="25400">
            <a:solidFill>
              <a:srgbClr val="E1192B"/>
            </a:solidFill>
            <a:prstDash val="solid"/>
            <a:miter lim="800000"/>
            <a:headEnd len="sm" w="sm" type="none"/>
            <a:tailEnd len="sm" w="sm" type="none"/>
          </a:ln>
        </p:spPr>
      </p:cxnSp>
      <p:sp>
        <p:nvSpPr>
          <p:cNvPr id="85" name="Google Shape;85;p19"/>
          <p:cNvSpPr txBox="1"/>
          <p:nvPr>
            <p:ph idx="3" type="body"/>
          </p:nvPr>
        </p:nvSpPr>
        <p:spPr>
          <a:xfrm>
            <a:off x="628650" y="1091068"/>
            <a:ext cx="7886700" cy="396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rgbClr val="E1192B"/>
              </a:buClr>
              <a:buSzPts val="2100"/>
              <a:buFont typeface="NTR"/>
              <a:buNone/>
              <a:defRPr sz="2100">
                <a:solidFill>
                  <a:schemeClr val="lt1"/>
                </a:solidFill>
                <a:latin typeface="Arial"/>
                <a:ea typeface="Arial"/>
                <a:cs typeface="Arial"/>
                <a:sym typeface="Arial"/>
              </a:defRPr>
            </a:lvl1pPr>
            <a:lvl2pPr indent="-228600" lvl="1" marL="914400" rtl="0" algn="l">
              <a:lnSpc>
                <a:spcPct val="90000"/>
              </a:lnSpc>
              <a:spcBef>
                <a:spcPts val="400"/>
              </a:spcBef>
              <a:spcAft>
                <a:spcPts val="0"/>
              </a:spcAft>
              <a:buClr>
                <a:srgbClr val="E1192B"/>
              </a:buClr>
              <a:buSzPts val="1800"/>
              <a:buFont typeface="NTR"/>
              <a:buNone/>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86" name="Google Shape;86;p19"/>
          <p:cNvSpPr txBox="1"/>
          <p:nvPr>
            <p:ph type="title"/>
          </p:nvPr>
        </p:nvSpPr>
        <p:spPr>
          <a:xfrm>
            <a:off x="628650" y="382524"/>
            <a:ext cx="7886700" cy="5649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300"/>
              <a:buFont typeface="Arial"/>
              <a:buNone/>
              <a:defRPr>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87" name="Shape 87"/>
        <p:cNvGrpSpPr/>
        <p:nvPr/>
      </p:nvGrpSpPr>
      <p:grpSpPr>
        <a:xfrm>
          <a:off x="0" y="0"/>
          <a:ext cx="0" cy="0"/>
          <a:chOff x="0" y="0"/>
          <a:chExt cx="0" cy="0"/>
        </a:xfrm>
      </p:grpSpPr>
      <p:sp>
        <p:nvSpPr>
          <p:cNvPr id="88" name="Google Shape;88;p20"/>
          <p:cNvSpPr txBox="1"/>
          <p:nvPr>
            <p:ph type="title"/>
          </p:nvPr>
        </p:nvSpPr>
        <p:spPr>
          <a:xfrm>
            <a:off x="628650" y="461725"/>
            <a:ext cx="7886700" cy="505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3300"/>
              <a:buFont typeface="Arial"/>
              <a:buNone/>
              <a:defRPr>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89" name="Google Shape;89;p20"/>
          <p:cNvCxnSpPr/>
          <p:nvPr/>
        </p:nvCxnSpPr>
        <p:spPr>
          <a:xfrm>
            <a:off x="628650" y="999067"/>
            <a:ext cx="7357500" cy="0"/>
          </a:xfrm>
          <a:prstGeom prst="straightConnector1">
            <a:avLst/>
          </a:prstGeom>
          <a:noFill/>
          <a:ln cap="flat" cmpd="sng" w="25400">
            <a:solidFill>
              <a:srgbClr val="E1192B"/>
            </a:solidFill>
            <a:prstDash val="solid"/>
            <a:miter lim="800000"/>
            <a:headEnd len="sm" w="sm" type="none"/>
            <a:tailEnd len="sm" w="sm" type="none"/>
          </a:ln>
        </p:spPr>
      </p:cxnSp>
      <p:pic>
        <p:nvPicPr>
          <p:cNvPr id="90" name="Google Shape;90;p20"/>
          <p:cNvPicPr preferRelativeResize="0"/>
          <p:nvPr/>
        </p:nvPicPr>
        <p:blipFill rotWithShape="1">
          <a:blip r:embed="rId2">
            <a:alphaModFix amt="20000"/>
          </a:blip>
          <a:srcRect b="0" l="0" r="0" t="0"/>
          <a:stretch/>
        </p:blipFill>
        <p:spPr>
          <a:xfrm>
            <a:off x="7953578" y="4169569"/>
            <a:ext cx="809624" cy="623095"/>
          </a:xfrm>
          <a:prstGeom prst="rect">
            <a:avLst/>
          </a:prstGeom>
          <a:noFill/>
          <a:ln>
            <a:noFill/>
          </a:ln>
        </p:spPr>
      </p:pic>
      <p:sp>
        <p:nvSpPr>
          <p:cNvPr id="91" name="Google Shape;91;p20"/>
          <p:cNvSpPr txBox="1"/>
          <p:nvPr>
            <p:ph idx="1" type="body"/>
          </p:nvPr>
        </p:nvSpPr>
        <p:spPr>
          <a:xfrm>
            <a:off x="628650" y="1765425"/>
            <a:ext cx="7886700" cy="28248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rgbClr val="E1192B"/>
              </a:buClr>
              <a:buSzPts val="1800"/>
              <a:buFont typeface="NTR"/>
              <a:buChar char="&gt;"/>
              <a:defRPr sz="1800">
                <a:solidFill>
                  <a:schemeClr val="dk1"/>
                </a:solidFill>
                <a:latin typeface="Arial"/>
                <a:ea typeface="Arial"/>
                <a:cs typeface="Arial"/>
                <a:sym typeface="Arial"/>
              </a:defRPr>
            </a:lvl1pPr>
            <a:lvl2pPr indent="-323850" lvl="1" marL="914400" rtl="0" algn="l">
              <a:lnSpc>
                <a:spcPct val="90000"/>
              </a:lnSpc>
              <a:spcBef>
                <a:spcPts val="400"/>
              </a:spcBef>
              <a:spcAft>
                <a:spcPts val="0"/>
              </a:spcAft>
              <a:buClr>
                <a:srgbClr val="E1192B"/>
              </a:buClr>
              <a:buSzPts val="1500"/>
              <a:buFont typeface="NTR"/>
              <a:buChar char="»"/>
              <a:defRPr sz="1500">
                <a:solidFill>
                  <a:schemeClr val="dk1"/>
                </a:solidFill>
                <a:latin typeface="Arial"/>
                <a:ea typeface="Arial"/>
                <a:cs typeface="Arial"/>
                <a:sym typeface="Arial"/>
              </a:defRPr>
            </a:lvl2pPr>
            <a:lvl3pPr indent="-317500" lvl="2" marL="1371600" rtl="0" algn="l">
              <a:lnSpc>
                <a:spcPct val="90000"/>
              </a:lnSpc>
              <a:spcBef>
                <a:spcPts val="400"/>
              </a:spcBef>
              <a:spcAft>
                <a:spcPts val="0"/>
              </a:spcAft>
              <a:buClr>
                <a:srgbClr val="E1192B"/>
              </a:buClr>
              <a:buSzPts val="1400"/>
              <a:buFont typeface="NTR"/>
              <a:buChar char="‣"/>
              <a:defRPr sz="1400">
                <a:solidFill>
                  <a:schemeClr val="dk1"/>
                </a:solidFill>
                <a:latin typeface="Arial"/>
                <a:ea typeface="Arial"/>
                <a:cs typeface="Arial"/>
                <a:sym typeface="Arial"/>
              </a:defRPr>
            </a:lvl3pPr>
            <a:lvl4pPr indent="-304800" lvl="3" marL="1828800" rtl="0" algn="l">
              <a:lnSpc>
                <a:spcPct val="90000"/>
              </a:lnSpc>
              <a:spcBef>
                <a:spcPts val="400"/>
              </a:spcBef>
              <a:spcAft>
                <a:spcPts val="0"/>
              </a:spcAft>
              <a:buClr>
                <a:srgbClr val="E1192B"/>
              </a:buClr>
              <a:buSzPts val="1200"/>
              <a:buChar char="•"/>
              <a:defRPr sz="1200">
                <a:solidFill>
                  <a:schemeClr val="dk1"/>
                </a:solidFill>
                <a:latin typeface="Arial"/>
                <a:ea typeface="Arial"/>
                <a:cs typeface="Arial"/>
                <a:sym typeface="Arial"/>
              </a:defRPr>
            </a:lvl4pPr>
            <a:lvl5pPr indent="-304800" lvl="4" marL="2286000" rtl="0" algn="l">
              <a:lnSpc>
                <a:spcPct val="90000"/>
              </a:lnSpc>
              <a:spcBef>
                <a:spcPts val="400"/>
              </a:spcBef>
              <a:spcAft>
                <a:spcPts val="0"/>
              </a:spcAft>
              <a:buClr>
                <a:schemeClr val="dk1"/>
              </a:buClr>
              <a:buSzPts val="1200"/>
              <a:buChar char="•"/>
              <a:defRPr sz="1200">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92" name="Google Shape;92;p20"/>
          <p:cNvSpPr txBox="1"/>
          <p:nvPr>
            <p:ph idx="2" type="body"/>
          </p:nvPr>
        </p:nvSpPr>
        <p:spPr>
          <a:xfrm>
            <a:off x="628650" y="1110476"/>
            <a:ext cx="7886700" cy="396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rgbClr val="E1192B"/>
              </a:buClr>
              <a:buSzPts val="2100"/>
              <a:buFont typeface="NTR"/>
              <a:buNone/>
              <a:defRPr sz="2100">
                <a:solidFill>
                  <a:schemeClr val="dk1"/>
                </a:solidFill>
                <a:latin typeface="Arial"/>
                <a:ea typeface="Arial"/>
                <a:cs typeface="Arial"/>
                <a:sym typeface="Arial"/>
              </a:defRPr>
            </a:lvl1pPr>
            <a:lvl2pPr indent="-228600" lvl="1" marL="914400" rtl="0" algn="l">
              <a:lnSpc>
                <a:spcPct val="90000"/>
              </a:lnSpc>
              <a:spcBef>
                <a:spcPts val="400"/>
              </a:spcBef>
              <a:spcAft>
                <a:spcPts val="0"/>
              </a:spcAft>
              <a:buClr>
                <a:srgbClr val="E1192B"/>
              </a:buClr>
              <a:buSzPts val="1800"/>
              <a:buFont typeface="NTR"/>
              <a:buNone/>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Blank">
  <p:cSld name="3_Blank">
    <p:spTree>
      <p:nvGrpSpPr>
        <p:cNvPr id="93" name="Shape 93"/>
        <p:cNvGrpSpPr/>
        <p:nvPr/>
      </p:nvGrpSpPr>
      <p:grpSpPr>
        <a:xfrm>
          <a:off x="0" y="0"/>
          <a:ext cx="0" cy="0"/>
          <a:chOff x="0" y="0"/>
          <a:chExt cx="0" cy="0"/>
        </a:xfrm>
      </p:grpSpPr>
      <p:sp>
        <p:nvSpPr>
          <p:cNvPr id="94" name="Google Shape;94;p21"/>
          <p:cNvSpPr/>
          <p:nvPr/>
        </p:nvSpPr>
        <p:spPr>
          <a:xfrm>
            <a:off x="0" y="0"/>
            <a:ext cx="91440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95" name="Google Shape;95;p21"/>
          <p:cNvSpPr txBox="1"/>
          <p:nvPr>
            <p:ph type="title"/>
          </p:nvPr>
        </p:nvSpPr>
        <p:spPr>
          <a:xfrm>
            <a:off x="628650" y="448733"/>
            <a:ext cx="7886700" cy="5505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300"/>
              <a:buFont typeface="Arial"/>
              <a:buNone/>
              <a:defRPr>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96" name="Google Shape;96;p21"/>
          <p:cNvCxnSpPr/>
          <p:nvPr/>
        </p:nvCxnSpPr>
        <p:spPr>
          <a:xfrm>
            <a:off x="628650" y="999067"/>
            <a:ext cx="7357500" cy="0"/>
          </a:xfrm>
          <a:prstGeom prst="straightConnector1">
            <a:avLst/>
          </a:prstGeom>
          <a:noFill/>
          <a:ln cap="flat" cmpd="sng" w="25400">
            <a:solidFill>
              <a:srgbClr val="E1192B"/>
            </a:solidFill>
            <a:prstDash val="solid"/>
            <a:miter lim="800000"/>
            <a:headEnd len="sm" w="sm" type="none"/>
            <a:tailEnd len="sm" w="sm" type="none"/>
          </a:ln>
        </p:spPr>
      </p:cxnSp>
      <p:pic>
        <p:nvPicPr>
          <p:cNvPr id="97" name="Google Shape;97;p21"/>
          <p:cNvPicPr preferRelativeResize="0"/>
          <p:nvPr/>
        </p:nvPicPr>
        <p:blipFill rotWithShape="1">
          <a:blip r:embed="rId2">
            <a:alphaModFix amt="50000"/>
          </a:blip>
          <a:srcRect b="0" l="0" r="0" t="0"/>
          <a:stretch/>
        </p:blipFill>
        <p:spPr>
          <a:xfrm>
            <a:off x="7953578" y="4169569"/>
            <a:ext cx="809624" cy="623095"/>
          </a:xfrm>
          <a:prstGeom prst="rect">
            <a:avLst/>
          </a:prstGeom>
          <a:noFill/>
          <a:ln>
            <a:noFill/>
          </a:ln>
        </p:spPr>
      </p:pic>
      <p:sp>
        <p:nvSpPr>
          <p:cNvPr id="98" name="Google Shape;98;p21"/>
          <p:cNvSpPr txBox="1"/>
          <p:nvPr>
            <p:ph idx="1" type="body"/>
          </p:nvPr>
        </p:nvSpPr>
        <p:spPr>
          <a:xfrm>
            <a:off x="628649" y="1269028"/>
            <a:ext cx="7886700" cy="3263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99" name="Shape 99"/>
        <p:cNvGrpSpPr/>
        <p:nvPr/>
      </p:nvGrpSpPr>
      <p:grpSpPr>
        <a:xfrm>
          <a:off x="0" y="0"/>
          <a:ext cx="0" cy="0"/>
          <a:chOff x="0" y="0"/>
          <a:chExt cx="0" cy="0"/>
        </a:xfrm>
      </p:grpSpPr>
      <p:sp>
        <p:nvSpPr>
          <p:cNvPr id="100" name="Google Shape;100;p22"/>
          <p:cNvSpPr/>
          <p:nvPr/>
        </p:nvSpPr>
        <p:spPr>
          <a:xfrm>
            <a:off x="3660355" y="0"/>
            <a:ext cx="54837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1" name="Google Shape;101;p22"/>
          <p:cNvSpPr txBox="1"/>
          <p:nvPr>
            <p:ph idx="1" type="body"/>
          </p:nvPr>
        </p:nvSpPr>
        <p:spPr>
          <a:xfrm>
            <a:off x="629842" y="1543050"/>
            <a:ext cx="2784000" cy="28587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1200"/>
              <a:buNone/>
              <a:defRPr sz="1200">
                <a:latin typeface="Arial"/>
                <a:ea typeface="Arial"/>
                <a:cs typeface="Arial"/>
                <a:sym typeface="Arial"/>
              </a:defRPr>
            </a:lvl1pPr>
            <a:lvl2pPr indent="-228600" lvl="1" marL="914400" rtl="0" algn="l">
              <a:lnSpc>
                <a:spcPct val="90000"/>
              </a:lnSpc>
              <a:spcBef>
                <a:spcPts val="400"/>
              </a:spcBef>
              <a:spcAft>
                <a:spcPts val="0"/>
              </a:spcAft>
              <a:buClr>
                <a:schemeClr val="dk1"/>
              </a:buClr>
              <a:buSzPts val="1100"/>
              <a:buNone/>
              <a:defRPr sz="1100"/>
            </a:lvl2pPr>
            <a:lvl3pPr indent="-228600" lvl="2" marL="1371600" rtl="0" algn="l">
              <a:lnSpc>
                <a:spcPct val="90000"/>
              </a:lnSpc>
              <a:spcBef>
                <a:spcPts val="400"/>
              </a:spcBef>
              <a:spcAft>
                <a:spcPts val="0"/>
              </a:spcAft>
              <a:buClr>
                <a:schemeClr val="dk1"/>
              </a:buClr>
              <a:buSzPts val="900"/>
              <a:buNone/>
              <a:defRPr sz="900"/>
            </a:lvl3pPr>
            <a:lvl4pPr indent="-228600" lvl="3" marL="1828800" rtl="0" algn="l">
              <a:lnSpc>
                <a:spcPct val="90000"/>
              </a:lnSpc>
              <a:spcBef>
                <a:spcPts val="400"/>
              </a:spcBef>
              <a:spcAft>
                <a:spcPts val="0"/>
              </a:spcAft>
              <a:buClr>
                <a:schemeClr val="dk1"/>
              </a:buClr>
              <a:buSzPts val="800"/>
              <a:buNone/>
              <a:defRPr sz="800"/>
            </a:lvl4pPr>
            <a:lvl5pPr indent="-228600" lvl="4" marL="2286000" rtl="0" algn="l">
              <a:lnSpc>
                <a:spcPct val="90000"/>
              </a:lnSpc>
              <a:spcBef>
                <a:spcPts val="400"/>
              </a:spcBef>
              <a:spcAft>
                <a:spcPts val="0"/>
              </a:spcAft>
              <a:buClr>
                <a:schemeClr val="dk1"/>
              </a:buClr>
              <a:buSzPts val="800"/>
              <a:buNone/>
              <a:defRPr sz="800"/>
            </a:lvl5pPr>
            <a:lvl6pPr indent="-228600" lvl="5" marL="2743200" rtl="0" algn="l">
              <a:lnSpc>
                <a:spcPct val="90000"/>
              </a:lnSpc>
              <a:spcBef>
                <a:spcPts val="400"/>
              </a:spcBef>
              <a:spcAft>
                <a:spcPts val="0"/>
              </a:spcAft>
              <a:buClr>
                <a:schemeClr val="dk1"/>
              </a:buClr>
              <a:buSzPts val="800"/>
              <a:buNone/>
              <a:defRPr sz="800"/>
            </a:lvl6pPr>
            <a:lvl7pPr indent="-228600" lvl="6" marL="3200400" rtl="0" algn="l">
              <a:lnSpc>
                <a:spcPct val="90000"/>
              </a:lnSpc>
              <a:spcBef>
                <a:spcPts val="400"/>
              </a:spcBef>
              <a:spcAft>
                <a:spcPts val="0"/>
              </a:spcAft>
              <a:buClr>
                <a:schemeClr val="dk1"/>
              </a:buClr>
              <a:buSzPts val="800"/>
              <a:buNone/>
              <a:defRPr sz="800"/>
            </a:lvl7pPr>
            <a:lvl8pPr indent="-228600" lvl="7" marL="3657600" rtl="0" algn="l">
              <a:lnSpc>
                <a:spcPct val="90000"/>
              </a:lnSpc>
              <a:spcBef>
                <a:spcPts val="400"/>
              </a:spcBef>
              <a:spcAft>
                <a:spcPts val="0"/>
              </a:spcAft>
              <a:buClr>
                <a:schemeClr val="dk1"/>
              </a:buClr>
              <a:buSzPts val="800"/>
              <a:buNone/>
              <a:defRPr sz="800"/>
            </a:lvl8pPr>
            <a:lvl9pPr indent="-228600" lvl="8" marL="4114800" rtl="0" algn="l">
              <a:lnSpc>
                <a:spcPct val="90000"/>
              </a:lnSpc>
              <a:spcBef>
                <a:spcPts val="400"/>
              </a:spcBef>
              <a:spcAft>
                <a:spcPts val="0"/>
              </a:spcAft>
              <a:buClr>
                <a:schemeClr val="dk1"/>
              </a:buClr>
              <a:buSzPts val="800"/>
              <a:buNone/>
              <a:defRPr sz="800"/>
            </a:lvl9pPr>
          </a:lstStyle>
          <a:p/>
        </p:txBody>
      </p:sp>
      <p:sp>
        <p:nvSpPr>
          <p:cNvPr id="102" name="Google Shape;102;p22"/>
          <p:cNvSpPr txBox="1"/>
          <p:nvPr>
            <p:ph type="title"/>
          </p:nvPr>
        </p:nvSpPr>
        <p:spPr>
          <a:xfrm>
            <a:off x="629842" y="342900"/>
            <a:ext cx="2784000" cy="10347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dk1"/>
              </a:buClr>
              <a:buSzPts val="2400"/>
              <a:buFont typeface="Arial"/>
              <a:buNone/>
              <a:defRPr sz="2400">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03" name="Google Shape;103;p22"/>
          <p:cNvCxnSpPr/>
          <p:nvPr/>
        </p:nvCxnSpPr>
        <p:spPr>
          <a:xfrm>
            <a:off x="628650" y="1381223"/>
            <a:ext cx="2785200" cy="0"/>
          </a:xfrm>
          <a:prstGeom prst="straightConnector1">
            <a:avLst/>
          </a:prstGeom>
          <a:noFill/>
          <a:ln cap="flat" cmpd="sng" w="25400">
            <a:solidFill>
              <a:srgbClr val="E1192B"/>
            </a:solidFill>
            <a:prstDash val="solid"/>
            <a:miter lim="800000"/>
            <a:headEnd len="sm" w="sm" type="none"/>
            <a:tailEnd len="sm" w="sm" type="none"/>
          </a:ln>
        </p:spPr>
      </p:cxnSp>
      <p:pic>
        <p:nvPicPr>
          <p:cNvPr id="104" name="Google Shape;104;p22"/>
          <p:cNvPicPr preferRelativeResize="0"/>
          <p:nvPr/>
        </p:nvPicPr>
        <p:blipFill rotWithShape="1">
          <a:blip r:embed="rId2">
            <a:alphaModFix amt="50000"/>
          </a:blip>
          <a:srcRect b="0" l="0" r="0" t="0"/>
          <a:stretch/>
        </p:blipFill>
        <p:spPr>
          <a:xfrm>
            <a:off x="7953578" y="4284553"/>
            <a:ext cx="809624" cy="623095"/>
          </a:xfrm>
          <a:prstGeom prst="rect">
            <a:avLst/>
          </a:prstGeom>
          <a:noFill/>
          <a:ln>
            <a:noFill/>
          </a:ln>
        </p:spPr>
      </p:pic>
      <p:sp>
        <p:nvSpPr>
          <p:cNvPr id="105" name="Google Shape;105;p22"/>
          <p:cNvSpPr txBox="1"/>
          <p:nvPr>
            <p:ph idx="2" type="body"/>
          </p:nvPr>
        </p:nvSpPr>
        <p:spPr>
          <a:xfrm>
            <a:off x="3886199" y="740569"/>
            <a:ext cx="4629300" cy="3308100"/>
          </a:xfrm>
          <a:prstGeom prst="rect">
            <a:avLst/>
          </a:prstGeom>
          <a:noFill/>
          <a:ln>
            <a:noFill/>
          </a:ln>
        </p:spPr>
        <p:txBody>
          <a:bodyPr anchorCtr="0" anchor="t" bIns="34275" lIns="68575" spcFirstLastPara="1" rIns="68575" wrap="square" tIns="34275">
            <a:normAutofit/>
          </a:bodyPr>
          <a:lstStyle>
            <a:lvl1pPr indent="-381000" lvl="0" marL="457200" rtl="0" algn="l">
              <a:lnSpc>
                <a:spcPct val="90000"/>
              </a:lnSpc>
              <a:spcBef>
                <a:spcPts val="800"/>
              </a:spcBef>
              <a:spcAft>
                <a:spcPts val="0"/>
              </a:spcAft>
              <a:buClr>
                <a:srgbClr val="E1192B"/>
              </a:buClr>
              <a:buSzPts val="2400"/>
              <a:buFont typeface="NTR"/>
              <a:buChar char="&gt;"/>
              <a:defRPr sz="2400">
                <a:solidFill>
                  <a:schemeClr val="lt1"/>
                </a:solidFill>
                <a:latin typeface="Arial"/>
                <a:ea typeface="Arial"/>
                <a:cs typeface="Arial"/>
                <a:sym typeface="Arial"/>
              </a:defRPr>
            </a:lvl1pPr>
            <a:lvl2pPr indent="-361950" lvl="1" marL="914400" rtl="0" algn="l">
              <a:lnSpc>
                <a:spcPct val="90000"/>
              </a:lnSpc>
              <a:spcBef>
                <a:spcPts val="400"/>
              </a:spcBef>
              <a:spcAft>
                <a:spcPts val="0"/>
              </a:spcAft>
              <a:buClr>
                <a:srgbClr val="E1192B"/>
              </a:buClr>
              <a:buSzPts val="2100"/>
              <a:buFont typeface="NTR"/>
              <a:buChar char="»"/>
              <a:defRPr sz="2100">
                <a:solidFill>
                  <a:schemeClr val="lt1"/>
                </a:solidFill>
                <a:latin typeface="Arial"/>
                <a:ea typeface="Arial"/>
                <a:cs typeface="Arial"/>
                <a:sym typeface="Arial"/>
              </a:defRPr>
            </a:lvl2pPr>
            <a:lvl3pPr indent="-342900" lvl="2" marL="1371600" rtl="0" algn="l">
              <a:lnSpc>
                <a:spcPct val="90000"/>
              </a:lnSpc>
              <a:spcBef>
                <a:spcPts val="400"/>
              </a:spcBef>
              <a:spcAft>
                <a:spcPts val="0"/>
              </a:spcAft>
              <a:buClr>
                <a:srgbClr val="E1192B"/>
              </a:buClr>
              <a:buSzPts val="1800"/>
              <a:buFont typeface="NTR"/>
              <a:buChar char="‣"/>
              <a:defRPr sz="1800">
                <a:solidFill>
                  <a:schemeClr val="lt1"/>
                </a:solidFill>
                <a:latin typeface="Arial"/>
                <a:ea typeface="Arial"/>
                <a:cs typeface="Arial"/>
                <a:sym typeface="Arial"/>
              </a:defRPr>
            </a:lvl3pPr>
            <a:lvl4pPr indent="-323850" lvl="3" marL="1828800" rtl="0" algn="l">
              <a:lnSpc>
                <a:spcPct val="90000"/>
              </a:lnSpc>
              <a:spcBef>
                <a:spcPts val="400"/>
              </a:spcBef>
              <a:spcAft>
                <a:spcPts val="0"/>
              </a:spcAft>
              <a:buClr>
                <a:srgbClr val="E1192B"/>
              </a:buClr>
              <a:buSzPts val="1500"/>
              <a:buChar char="•"/>
              <a:defRPr sz="1500">
                <a:solidFill>
                  <a:schemeClr val="lt1"/>
                </a:solidFill>
                <a:latin typeface="Arial"/>
                <a:ea typeface="Arial"/>
                <a:cs typeface="Arial"/>
                <a:sym typeface="Arial"/>
              </a:defRPr>
            </a:lvl4pPr>
            <a:lvl5pPr indent="-323850" lvl="4" marL="2286000" rtl="0" algn="l">
              <a:lnSpc>
                <a:spcPct val="90000"/>
              </a:lnSpc>
              <a:spcBef>
                <a:spcPts val="400"/>
              </a:spcBef>
              <a:spcAft>
                <a:spcPts val="0"/>
              </a:spcAft>
              <a:buClr>
                <a:schemeClr val="lt1"/>
              </a:buClr>
              <a:buSzPts val="1500"/>
              <a:buChar char="•"/>
              <a:defRPr sz="1500">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t with Caption">
  <p:cSld name="1_Content with Caption">
    <p:spTree>
      <p:nvGrpSpPr>
        <p:cNvPr id="106" name="Shape 106"/>
        <p:cNvGrpSpPr/>
        <p:nvPr/>
      </p:nvGrpSpPr>
      <p:grpSpPr>
        <a:xfrm>
          <a:off x="0" y="0"/>
          <a:ext cx="0" cy="0"/>
          <a:chOff x="0" y="0"/>
          <a:chExt cx="0" cy="0"/>
        </a:xfrm>
      </p:grpSpPr>
      <p:sp>
        <p:nvSpPr>
          <p:cNvPr id="107" name="Google Shape;107;p23"/>
          <p:cNvSpPr/>
          <p:nvPr/>
        </p:nvSpPr>
        <p:spPr>
          <a:xfrm>
            <a:off x="1" y="0"/>
            <a:ext cx="36603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08" name="Google Shape;108;p23"/>
          <p:cNvSpPr txBox="1"/>
          <p:nvPr>
            <p:ph type="title"/>
          </p:nvPr>
        </p:nvSpPr>
        <p:spPr>
          <a:xfrm>
            <a:off x="629841" y="342900"/>
            <a:ext cx="2784000" cy="10347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lt1"/>
              </a:buClr>
              <a:buSzPts val="2400"/>
              <a:buFont typeface="Arial"/>
              <a:buNone/>
              <a:defRPr sz="2400">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9" name="Google Shape;109;p23"/>
          <p:cNvSpPr txBox="1"/>
          <p:nvPr>
            <p:ph idx="1" type="body"/>
          </p:nvPr>
        </p:nvSpPr>
        <p:spPr>
          <a:xfrm>
            <a:off x="629841" y="1543050"/>
            <a:ext cx="2784000" cy="28587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1200"/>
              <a:buNone/>
              <a:defRPr sz="1200">
                <a:solidFill>
                  <a:schemeClr val="lt1"/>
                </a:solidFill>
                <a:latin typeface="Arial"/>
                <a:ea typeface="Arial"/>
                <a:cs typeface="Arial"/>
                <a:sym typeface="Arial"/>
              </a:defRPr>
            </a:lvl1pPr>
            <a:lvl2pPr indent="-228600" lvl="1" marL="914400" rtl="0" algn="l">
              <a:lnSpc>
                <a:spcPct val="90000"/>
              </a:lnSpc>
              <a:spcBef>
                <a:spcPts val="400"/>
              </a:spcBef>
              <a:spcAft>
                <a:spcPts val="0"/>
              </a:spcAft>
              <a:buClr>
                <a:schemeClr val="dk1"/>
              </a:buClr>
              <a:buSzPts val="1100"/>
              <a:buNone/>
              <a:defRPr sz="1100"/>
            </a:lvl2pPr>
            <a:lvl3pPr indent="-228600" lvl="2" marL="1371600" rtl="0" algn="l">
              <a:lnSpc>
                <a:spcPct val="90000"/>
              </a:lnSpc>
              <a:spcBef>
                <a:spcPts val="400"/>
              </a:spcBef>
              <a:spcAft>
                <a:spcPts val="0"/>
              </a:spcAft>
              <a:buClr>
                <a:schemeClr val="dk1"/>
              </a:buClr>
              <a:buSzPts val="900"/>
              <a:buNone/>
              <a:defRPr sz="900"/>
            </a:lvl3pPr>
            <a:lvl4pPr indent="-228600" lvl="3" marL="1828800" rtl="0" algn="l">
              <a:lnSpc>
                <a:spcPct val="90000"/>
              </a:lnSpc>
              <a:spcBef>
                <a:spcPts val="400"/>
              </a:spcBef>
              <a:spcAft>
                <a:spcPts val="0"/>
              </a:spcAft>
              <a:buClr>
                <a:schemeClr val="dk1"/>
              </a:buClr>
              <a:buSzPts val="800"/>
              <a:buNone/>
              <a:defRPr sz="800"/>
            </a:lvl4pPr>
            <a:lvl5pPr indent="-228600" lvl="4" marL="2286000" rtl="0" algn="l">
              <a:lnSpc>
                <a:spcPct val="90000"/>
              </a:lnSpc>
              <a:spcBef>
                <a:spcPts val="400"/>
              </a:spcBef>
              <a:spcAft>
                <a:spcPts val="0"/>
              </a:spcAft>
              <a:buClr>
                <a:schemeClr val="dk1"/>
              </a:buClr>
              <a:buSzPts val="800"/>
              <a:buNone/>
              <a:defRPr sz="800"/>
            </a:lvl5pPr>
            <a:lvl6pPr indent="-228600" lvl="5" marL="2743200" rtl="0" algn="l">
              <a:lnSpc>
                <a:spcPct val="90000"/>
              </a:lnSpc>
              <a:spcBef>
                <a:spcPts val="400"/>
              </a:spcBef>
              <a:spcAft>
                <a:spcPts val="0"/>
              </a:spcAft>
              <a:buClr>
                <a:schemeClr val="dk1"/>
              </a:buClr>
              <a:buSzPts val="800"/>
              <a:buNone/>
              <a:defRPr sz="800"/>
            </a:lvl6pPr>
            <a:lvl7pPr indent="-228600" lvl="6" marL="3200400" rtl="0" algn="l">
              <a:lnSpc>
                <a:spcPct val="90000"/>
              </a:lnSpc>
              <a:spcBef>
                <a:spcPts val="400"/>
              </a:spcBef>
              <a:spcAft>
                <a:spcPts val="0"/>
              </a:spcAft>
              <a:buClr>
                <a:schemeClr val="dk1"/>
              </a:buClr>
              <a:buSzPts val="800"/>
              <a:buNone/>
              <a:defRPr sz="800"/>
            </a:lvl7pPr>
            <a:lvl8pPr indent="-228600" lvl="7" marL="3657600" rtl="0" algn="l">
              <a:lnSpc>
                <a:spcPct val="90000"/>
              </a:lnSpc>
              <a:spcBef>
                <a:spcPts val="400"/>
              </a:spcBef>
              <a:spcAft>
                <a:spcPts val="0"/>
              </a:spcAft>
              <a:buClr>
                <a:schemeClr val="dk1"/>
              </a:buClr>
              <a:buSzPts val="800"/>
              <a:buNone/>
              <a:defRPr sz="800"/>
            </a:lvl8pPr>
            <a:lvl9pPr indent="-228600" lvl="8" marL="4114800" rtl="0" algn="l">
              <a:lnSpc>
                <a:spcPct val="90000"/>
              </a:lnSpc>
              <a:spcBef>
                <a:spcPts val="400"/>
              </a:spcBef>
              <a:spcAft>
                <a:spcPts val="0"/>
              </a:spcAft>
              <a:buClr>
                <a:schemeClr val="dk1"/>
              </a:buClr>
              <a:buSzPts val="800"/>
              <a:buNone/>
              <a:defRPr sz="800"/>
            </a:lvl9pPr>
          </a:lstStyle>
          <a:p/>
        </p:txBody>
      </p:sp>
      <p:pic>
        <p:nvPicPr>
          <p:cNvPr id="110" name="Google Shape;110;p23"/>
          <p:cNvPicPr preferRelativeResize="0"/>
          <p:nvPr/>
        </p:nvPicPr>
        <p:blipFill rotWithShape="1">
          <a:blip r:embed="rId2">
            <a:alphaModFix amt="20000"/>
          </a:blip>
          <a:srcRect b="0" l="0" r="0" t="0"/>
          <a:stretch/>
        </p:blipFill>
        <p:spPr>
          <a:xfrm>
            <a:off x="7953578" y="4284553"/>
            <a:ext cx="809624" cy="623095"/>
          </a:xfrm>
          <a:prstGeom prst="rect">
            <a:avLst/>
          </a:prstGeom>
          <a:noFill/>
          <a:ln>
            <a:noFill/>
          </a:ln>
        </p:spPr>
      </p:pic>
      <p:cxnSp>
        <p:nvCxnSpPr>
          <p:cNvPr id="111" name="Google Shape;111;p23"/>
          <p:cNvCxnSpPr/>
          <p:nvPr/>
        </p:nvCxnSpPr>
        <p:spPr>
          <a:xfrm>
            <a:off x="628650" y="1381223"/>
            <a:ext cx="2785200" cy="0"/>
          </a:xfrm>
          <a:prstGeom prst="straightConnector1">
            <a:avLst/>
          </a:prstGeom>
          <a:noFill/>
          <a:ln cap="flat" cmpd="sng" w="25400">
            <a:solidFill>
              <a:srgbClr val="E1192B"/>
            </a:solidFill>
            <a:prstDash val="solid"/>
            <a:miter lim="800000"/>
            <a:headEnd len="sm" w="sm" type="none"/>
            <a:tailEnd len="sm" w="sm" type="none"/>
          </a:ln>
        </p:spPr>
      </p:cxnSp>
      <p:sp>
        <p:nvSpPr>
          <p:cNvPr id="112" name="Google Shape;112;p23"/>
          <p:cNvSpPr txBox="1"/>
          <p:nvPr>
            <p:ph idx="2" type="body"/>
          </p:nvPr>
        </p:nvSpPr>
        <p:spPr>
          <a:xfrm>
            <a:off x="3886199" y="740569"/>
            <a:ext cx="4629300" cy="3308100"/>
          </a:xfrm>
          <a:prstGeom prst="rect">
            <a:avLst/>
          </a:prstGeom>
          <a:noFill/>
          <a:ln>
            <a:noFill/>
          </a:ln>
        </p:spPr>
        <p:txBody>
          <a:bodyPr anchorCtr="0" anchor="t" bIns="34275" lIns="68575" spcFirstLastPara="1" rIns="68575" wrap="square" tIns="34275">
            <a:normAutofit/>
          </a:bodyPr>
          <a:lstStyle>
            <a:lvl1pPr indent="-381000" lvl="0" marL="457200" rtl="0" algn="l">
              <a:lnSpc>
                <a:spcPct val="90000"/>
              </a:lnSpc>
              <a:spcBef>
                <a:spcPts val="800"/>
              </a:spcBef>
              <a:spcAft>
                <a:spcPts val="0"/>
              </a:spcAft>
              <a:buClr>
                <a:srgbClr val="E1192B"/>
              </a:buClr>
              <a:buSzPts val="2400"/>
              <a:buFont typeface="NTR"/>
              <a:buChar char="&gt;"/>
              <a:defRPr sz="2400">
                <a:solidFill>
                  <a:schemeClr val="dk1"/>
                </a:solidFill>
                <a:latin typeface="Arial"/>
                <a:ea typeface="Arial"/>
                <a:cs typeface="Arial"/>
                <a:sym typeface="Arial"/>
              </a:defRPr>
            </a:lvl1pPr>
            <a:lvl2pPr indent="-361950" lvl="1" marL="914400" rtl="0" algn="l">
              <a:lnSpc>
                <a:spcPct val="90000"/>
              </a:lnSpc>
              <a:spcBef>
                <a:spcPts val="400"/>
              </a:spcBef>
              <a:spcAft>
                <a:spcPts val="0"/>
              </a:spcAft>
              <a:buClr>
                <a:srgbClr val="E1192B"/>
              </a:buClr>
              <a:buSzPts val="2100"/>
              <a:buFont typeface="NTR"/>
              <a:buChar char="»"/>
              <a:defRPr sz="2100">
                <a:solidFill>
                  <a:schemeClr val="dk1"/>
                </a:solidFill>
                <a:latin typeface="Arial"/>
                <a:ea typeface="Arial"/>
                <a:cs typeface="Arial"/>
                <a:sym typeface="Arial"/>
              </a:defRPr>
            </a:lvl2pPr>
            <a:lvl3pPr indent="-342900" lvl="2" marL="1371600" rtl="0" algn="l">
              <a:lnSpc>
                <a:spcPct val="90000"/>
              </a:lnSpc>
              <a:spcBef>
                <a:spcPts val="400"/>
              </a:spcBef>
              <a:spcAft>
                <a:spcPts val="0"/>
              </a:spcAft>
              <a:buClr>
                <a:srgbClr val="E1192B"/>
              </a:buClr>
              <a:buSzPts val="1800"/>
              <a:buFont typeface="NTR"/>
              <a:buChar char="‣"/>
              <a:defRPr sz="1800">
                <a:solidFill>
                  <a:schemeClr val="dk1"/>
                </a:solidFill>
                <a:latin typeface="Arial"/>
                <a:ea typeface="Arial"/>
                <a:cs typeface="Arial"/>
                <a:sym typeface="Arial"/>
              </a:defRPr>
            </a:lvl3pPr>
            <a:lvl4pPr indent="-323850" lvl="3" marL="1828800" rtl="0" algn="l">
              <a:lnSpc>
                <a:spcPct val="90000"/>
              </a:lnSpc>
              <a:spcBef>
                <a:spcPts val="400"/>
              </a:spcBef>
              <a:spcAft>
                <a:spcPts val="0"/>
              </a:spcAft>
              <a:buClr>
                <a:srgbClr val="E1192B"/>
              </a:buClr>
              <a:buSzPts val="1500"/>
              <a:buChar char="•"/>
              <a:defRPr sz="1500">
                <a:solidFill>
                  <a:schemeClr val="dk1"/>
                </a:solidFill>
                <a:latin typeface="Arial"/>
                <a:ea typeface="Arial"/>
                <a:cs typeface="Arial"/>
                <a:sym typeface="Arial"/>
              </a:defRPr>
            </a:lvl4pPr>
            <a:lvl5pPr indent="-323850" lvl="4" marL="2286000" rtl="0" algn="l">
              <a:lnSpc>
                <a:spcPct val="90000"/>
              </a:lnSpc>
              <a:spcBef>
                <a:spcPts val="400"/>
              </a:spcBef>
              <a:spcAft>
                <a:spcPts val="0"/>
              </a:spcAft>
              <a:buClr>
                <a:schemeClr val="dk1"/>
              </a:buClr>
              <a:buSzPts val="1500"/>
              <a:buChar char="•"/>
              <a:defRPr sz="1500">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wo Content">
  <p:cSld name="2_Two Content">
    <p:spTree>
      <p:nvGrpSpPr>
        <p:cNvPr id="113" name="Shape 113"/>
        <p:cNvGrpSpPr/>
        <p:nvPr/>
      </p:nvGrpSpPr>
      <p:grpSpPr>
        <a:xfrm>
          <a:off x="0" y="0"/>
          <a:ext cx="0" cy="0"/>
          <a:chOff x="0" y="0"/>
          <a:chExt cx="0" cy="0"/>
        </a:xfrm>
      </p:grpSpPr>
      <p:pic>
        <p:nvPicPr>
          <p:cNvPr id="114" name="Google Shape;114;p24"/>
          <p:cNvPicPr preferRelativeResize="0"/>
          <p:nvPr/>
        </p:nvPicPr>
        <p:blipFill rotWithShape="1">
          <a:blip r:embed="rId2">
            <a:alphaModFix/>
          </a:blip>
          <a:srcRect b="0" l="0" r="0" t="0"/>
          <a:stretch/>
        </p:blipFill>
        <p:spPr>
          <a:xfrm>
            <a:off x="628650" y="4798046"/>
            <a:ext cx="2016574" cy="180130"/>
          </a:xfrm>
          <a:prstGeom prst="rect">
            <a:avLst/>
          </a:prstGeom>
          <a:noFill/>
          <a:ln>
            <a:noFill/>
          </a:ln>
        </p:spPr>
      </p:pic>
      <p:cxnSp>
        <p:nvCxnSpPr>
          <p:cNvPr id="115" name="Google Shape;115;p24"/>
          <p:cNvCxnSpPr/>
          <p:nvPr/>
        </p:nvCxnSpPr>
        <p:spPr>
          <a:xfrm>
            <a:off x="4613071" y="1369219"/>
            <a:ext cx="0" cy="3428700"/>
          </a:xfrm>
          <a:prstGeom prst="straightConnector1">
            <a:avLst/>
          </a:prstGeom>
          <a:noFill/>
          <a:ln cap="flat" cmpd="sng" w="25400">
            <a:solidFill>
              <a:srgbClr val="E1192B"/>
            </a:solidFill>
            <a:prstDash val="solid"/>
            <a:miter lim="800000"/>
            <a:headEnd len="sm" w="sm" type="none"/>
            <a:tailEnd len="sm" w="sm" type="none"/>
          </a:ln>
        </p:spPr>
      </p:cxnSp>
      <p:pic>
        <p:nvPicPr>
          <p:cNvPr id="116" name="Google Shape;116;p24"/>
          <p:cNvPicPr preferRelativeResize="0"/>
          <p:nvPr/>
        </p:nvPicPr>
        <p:blipFill rotWithShape="1">
          <a:blip r:embed="rId3">
            <a:alphaModFix amt="20000"/>
          </a:blip>
          <a:srcRect b="0" l="0" r="0" t="0"/>
          <a:stretch/>
        </p:blipFill>
        <p:spPr>
          <a:xfrm>
            <a:off x="7953578" y="4169569"/>
            <a:ext cx="809624" cy="623095"/>
          </a:xfrm>
          <a:prstGeom prst="rect">
            <a:avLst/>
          </a:prstGeom>
          <a:noFill/>
          <a:ln>
            <a:noFill/>
          </a:ln>
        </p:spPr>
      </p:pic>
      <p:cxnSp>
        <p:nvCxnSpPr>
          <p:cNvPr id="117" name="Google Shape;117;p24"/>
          <p:cNvCxnSpPr/>
          <p:nvPr/>
        </p:nvCxnSpPr>
        <p:spPr>
          <a:xfrm>
            <a:off x="628650" y="999067"/>
            <a:ext cx="7357500" cy="0"/>
          </a:xfrm>
          <a:prstGeom prst="straightConnector1">
            <a:avLst/>
          </a:prstGeom>
          <a:noFill/>
          <a:ln cap="flat" cmpd="sng" w="25400">
            <a:solidFill>
              <a:srgbClr val="E1192B"/>
            </a:solidFill>
            <a:prstDash val="solid"/>
            <a:miter lim="800000"/>
            <a:headEnd len="sm" w="sm" type="none"/>
            <a:tailEnd len="sm" w="sm" type="none"/>
          </a:ln>
        </p:spPr>
      </p:cxnSp>
      <p:sp>
        <p:nvSpPr>
          <p:cNvPr id="118" name="Google Shape;118;p24"/>
          <p:cNvSpPr txBox="1"/>
          <p:nvPr>
            <p:ph type="title"/>
          </p:nvPr>
        </p:nvSpPr>
        <p:spPr>
          <a:xfrm>
            <a:off x="628650" y="382523"/>
            <a:ext cx="7886700" cy="5814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3300"/>
              <a:buFont typeface="Arial"/>
              <a:buNone/>
              <a:defRPr>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19" name="Google Shape;119;p24"/>
          <p:cNvSpPr txBox="1"/>
          <p:nvPr>
            <p:ph idx="1" type="body"/>
          </p:nvPr>
        </p:nvSpPr>
        <p:spPr>
          <a:xfrm>
            <a:off x="628650" y="1369219"/>
            <a:ext cx="3708600" cy="3263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20" name="Google Shape;120;p24"/>
          <p:cNvSpPr txBox="1"/>
          <p:nvPr>
            <p:ph idx="2" type="body"/>
          </p:nvPr>
        </p:nvSpPr>
        <p:spPr>
          <a:xfrm>
            <a:off x="4914901" y="1369219"/>
            <a:ext cx="3708600" cy="3263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Slide">
  <p:cSld name="4_TitleSlide">
    <p:bg>
      <p:bgPr>
        <a:solidFill>
          <a:schemeClr val="lt1"/>
        </a:solidFill>
      </p:bgPr>
    </p:bg>
    <p:spTree>
      <p:nvGrpSpPr>
        <p:cNvPr id="121" name="Shape 121"/>
        <p:cNvGrpSpPr/>
        <p:nvPr/>
      </p:nvGrpSpPr>
      <p:grpSpPr>
        <a:xfrm>
          <a:off x="0" y="0"/>
          <a:ext cx="0" cy="0"/>
          <a:chOff x="0" y="0"/>
          <a:chExt cx="0" cy="0"/>
        </a:xfrm>
      </p:grpSpPr>
      <p:sp>
        <p:nvSpPr>
          <p:cNvPr id="122" name="Google Shape;122;p25"/>
          <p:cNvSpPr txBox="1"/>
          <p:nvPr>
            <p:ph type="title"/>
          </p:nvPr>
        </p:nvSpPr>
        <p:spPr>
          <a:xfrm>
            <a:off x="623888" y="1282304"/>
            <a:ext cx="4368300" cy="21396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dk1"/>
              </a:buClr>
              <a:buSzPts val="4500"/>
              <a:buFont typeface="Arial"/>
              <a:buNone/>
              <a:defRPr sz="4500">
                <a:solidFill>
                  <a:schemeClr val="dk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23" name="Google Shape;123;p25"/>
          <p:cNvSpPr txBox="1"/>
          <p:nvPr>
            <p:ph idx="1" type="body"/>
          </p:nvPr>
        </p:nvSpPr>
        <p:spPr>
          <a:xfrm>
            <a:off x="623888" y="3442097"/>
            <a:ext cx="4368300" cy="11253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1800"/>
              <a:buNone/>
              <a:defRPr sz="1800">
                <a:solidFill>
                  <a:schemeClr val="dk1"/>
                </a:solidFill>
              </a:defRPr>
            </a:lvl1pPr>
            <a:lvl2pPr indent="-228600" lvl="1" marL="914400" rtl="0" algn="l">
              <a:lnSpc>
                <a:spcPct val="90000"/>
              </a:lnSpc>
              <a:spcBef>
                <a:spcPts val="400"/>
              </a:spcBef>
              <a:spcAft>
                <a:spcPts val="0"/>
              </a:spcAft>
              <a:buClr>
                <a:srgbClr val="888888"/>
              </a:buClr>
              <a:buSzPts val="1500"/>
              <a:buNone/>
              <a:defRPr sz="1500">
                <a:solidFill>
                  <a:srgbClr val="888888"/>
                </a:solidFill>
              </a:defRPr>
            </a:lvl2pPr>
            <a:lvl3pPr indent="-228600" lvl="2" marL="1371600" rtl="0" algn="l">
              <a:lnSpc>
                <a:spcPct val="90000"/>
              </a:lnSpc>
              <a:spcBef>
                <a:spcPts val="400"/>
              </a:spcBef>
              <a:spcAft>
                <a:spcPts val="0"/>
              </a:spcAft>
              <a:buClr>
                <a:srgbClr val="888888"/>
              </a:buClr>
              <a:buSzPts val="1400"/>
              <a:buNone/>
              <a:defRPr sz="1400">
                <a:solidFill>
                  <a:srgbClr val="888888"/>
                </a:solidFill>
              </a:defRPr>
            </a:lvl3pPr>
            <a:lvl4pPr indent="-228600" lvl="3" marL="1828800" rtl="0" algn="l">
              <a:lnSpc>
                <a:spcPct val="90000"/>
              </a:lnSpc>
              <a:spcBef>
                <a:spcPts val="400"/>
              </a:spcBef>
              <a:spcAft>
                <a:spcPts val="0"/>
              </a:spcAft>
              <a:buClr>
                <a:srgbClr val="888888"/>
              </a:buClr>
              <a:buSzPts val="1200"/>
              <a:buNone/>
              <a:defRPr sz="1200">
                <a:solidFill>
                  <a:srgbClr val="888888"/>
                </a:solidFill>
              </a:defRPr>
            </a:lvl4pPr>
            <a:lvl5pPr indent="-228600" lvl="4" marL="2286000" rtl="0" algn="l">
              <a:lnSpc>
                <a:spcPct val="90000"/>
              </a:lnSpc>
              <a:spcBef>
                <a:spcPts val="400"/>
              </a:spcBef>
              <a:spcAft>
                <a:spcPts val="0"/>
              </a:spcAft>
              <a:buClr>
                <a:srgbClr val="888888"/>
              </a:buClr>
              <a:buSzPts val="1200"/>
              <a:buNone/>
              <a:defRPr sz="1200">
                <a:solidFill>
                  <a:srgbClr val="888888"/>
                </a:solidFill>
              </a:defRPr>
            </a:lvl5pPr>
            <a:lvl6pPr indent="-228600" lvl="5" marL="2743200" rtl="0" algn="l">
              <a:lnSpc>
                <a:spcPct val="90000"/>
              </a:lnSpc>
              <a:spcBef>
                <a:spcPts val="400"/>
              </a:spcBef>
              <a:spcAft>
                <a:spcPts val="0"/>
              </a:spcAft>
              <a:buClr>
                <a:srgbClr val="888888"/>
              </a:buClr>
              <a:buSzPts val="1200"/>
              <a:buNone/>
              <a:defRPr sz="1200">
                <a:solidFill>
                  <a:srgbClr val="888888"/>
                </a:solidFill>
              </a:defRPr>
            </a:lvl6pPr>
            <a:lvl7pPr indent="-228600" lvl="6" marL="3200400" rtl="0" algn="l">
              <a:lnSpc>
                <a:spcPct val="90000"/>
              </a:lnSpc>
              <a:spcBef>
                <a:spcPts val="400"/>
              </a:spcBef>
              <a:spcAft>
                <a:spcPts val="0"/>
              </a:spcAft>
              <a:buClr>
                <a:srgbClr val="888888"/>
              </a:buClr>
              <a:buSzPts val="1200"/>
              <a:buNone/>
              <a:defRPr sz="1200">
                <a:solidFill>
                  <a:srgbClr val="888888"/>
                </a:solidFill>
              </a:defRPr>
            </a:lvl7pPr>
            <a:lvl8pPr indent="-228600" lvl="7" marL="3657600" rtl="0" algn="l">
              <a:lnSpc>
                <a:spcPct val="90000"/>
              </a:lnSpc>
              <a:spcBef>
                <a:spcPts val="400"/>
              </a:spcBef>
              <a:spcAft>
                <a:spcPts val="0"/>
              </a:spcAft>
              <a:buClr>
                <a:srgbClr val="888888"/>
              </a:buClr>
              <a:buSzPts val="1200"/>
              <a:buNone/>
              <a:defRPr sz="1200">
                <a:solidFill>
                  <a:srgbClr val="888888"/>
                </a:solidFill>
              </a:defRPr>
            </a:lvl8pPr>
            <a:lvl9pPr indent="-228600" lvl="8" marL="4114800" rtl="0" algn="l">
              <a:lnSpc>
                <a:spcPct val="90000"/>
              </a:lnSpc>
              <a:spcBef>
                <a:spcPts val="400"/>
              </a:spcBef>
              <a:spcAft>
                <a:spcPts val="0"/>
              </a:spcAft>
              <a:buClr>
                <a:srgbClr val="888888"/>
              </a:buClr>
              <a:buSzPts val="1200"/>
              <a:buNone/>
              <a:defRPr sz="1200">
                <a:solidFill>
                  <a:srgbClr val="888888"/>
                </a:solidFill>
              </a:defRPr>
            </a:lvl9pPr>
          </a:lstStyle>
          <a:p/>
        </p:txBody>
      </p:sp>
      <p:pic>
        <p:nvPicPr>
          <p:cNvPr id="124" name="Google Shape;124;p25"/>
          <p:cNvPicPr preferRelativeResize="0"/>
          <p:nvPr/>
        </p:nvPicPr>
        <p:blipFill rotWithShape="1">
          <a:blip r:embed="rId2">
            <a:alphaModFix/>
          </a:blip>
          <a:srcRect b="0" l="0" r="0" t="0"/>
          <a:stretch/>
        </p:blipFill>
        <p:spPr>
          <a:xfrm>
            <a:off x="5553075" y="276225"/>
            <a:ext cx="3414714" cy="4743792"/>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Slide">
  <p:cSld name="5_TitleSlide">
    <p:bg>
      <p:bgPr>
        <a:solidFill>
          <a:schemeClr val="dk1"/>
        </a:solidFill>
      </p:bgPr>
    </p:bg>
    <p:spTree>
      <p:nvGrpSpPr>
        <p:cNvPr id="125" name="Shape 125"/>
        <p:cNvGrpSpPr/>
        <p:nvPr/>
      </p:nvGrpSpPr>
      <p:grpSpPr>
        <a:xfrm>
          <a:off x="0" y="0"/>
          <a:ext cx="0" cy="0"/>
          <a:chOff x="0" y="0"/>
          <a:chExt cx="0" cy="0"/>
        </a:xfrm>
      </p:grpSpPr>
      <p:sp>
        <p:nvSpPr>
          <p:cNvPr id="126" name="Google Shape;126;p26"/>
          <p:cNvSpPr txBox="1"/>
          <p:nvPr>
            <p:ph type="ctrTitle"/>
          </p:nvPr>
        </p:nvSpPr>
        <p:spPr>
          <a:xfrm>
            <a:off x="473529" y="841772"/>
            <a:ext cx="4335300" cy="15288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lt1"/>
              </a:buClr>
              <a:buSzPts val="4500"/>
              <a:buFont typeface="Arial"/>
              <a:buNone/>
              <a:defRPr sz="45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27" name="Google Shape;127;p26"/>
          <p:cNvSpPr txBox="1"/>
          <p:nvPr>
            <p:ph idx="1" type="subTitle"/>
          </p:nvPr>
        </p:nvSpPr>
        <p:spPr>
          <a:xfrm>
            <a:off x="473529" y="2532195"/>
            <a:ext cx="4335300" cy="12417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800"/>
              </a:spcBef>
              <a:spcAft>
                <a:spcPts val="0"/>
              </a:spcAft>
              <a:buClr>
                <a:schemeClr val="lt1"/>
              </a:buClr>
              <a:buSzPts val="1800"/>
              <a:buNone/>
              <a:defRPr sz="1800">
                <a:latin typeface="Arial"/>
                <a:ea typeface="Arial"/>
                <a:cs typeface="Arial"/>
                <a:sym typeface="Arial"/>
              </a:defRPr>
            </a:lvl1pPr>
            <a:lvl2pPr lvl="1" rtl="0" algn="ctr">
              <a:lnSpc>
                <a:spcPct val="90000"/>
              </a:lnSpc>
              <a:spcBef>
                <a:spcPts val="400"/>
              </a:spcBef>
              <a:spcAft>
                <a:spcPts val="0"/>
              </a:spcAft>
              <a:buClr>
                <a:schemeClr val="lt1"/>
              </a:buClr>
              <a:buSzPts val="1500"/>
              <a:buNone/>
              <a:defRPr sz="1500"/>
            </a:lvl2pPr>
            <a:lvl3pPr lvl="2" rtl="0" algn="ctr">
              <a:lnSpc>
                <a:spcPct val="90000"/>
              </a:lnSpc>
              <a:spcBef>
                <a:spcPts val="400"/>
              </a:spcBef>
              <a:spcAft>
                <a:spcPts val="0"/>
              </a:spcAft>
              <a:buClr>
                <a:schemeClr val="lt1"/>
              </a:buClr>
              <a:buSzPts val="1400"/>
              <a:buNone/>
              <a:defRPr sz="1400"/>
            </a:lvl3pPr>
            <a:lvl4pPr lvl="3" rtl="0" algn="ctr">
              <a:lnSpc>
                <a:spcPct val="90000"/>
              </a:lnSpc>
              <a:spcBef>
                <a:spcPts val="400"/>
              </a:spcBef>
              <a:spcAft>
                <a:spcPts val="0"/>
              </a:spcAft>
              <a:buClr>
                <a:schemeClr val="lt1"/>
              </a:buClr>
              <a:buSzPts val="1200"/>
              <a:buNone/>
              <a:defRPr sz="1200"/>
            </a:lvl4pPr>
            <a:lvl5pPr lvl="4" rtl="0" algn="ctr">
              <a:lnSpc>
                <a:spcPct val="90000"/>
              </a:lnSpc>
              <a:spcBef>
                <a:spcPts val="400"/>
              </a:spcBef>
              <a:spcAft>
                <a:spcPts val="0"/>
              </a:spcAft>
              <a:buClr>
                <a:schemeClr val="lt1"/>
              </a:buClr>
              <a:buSzPts val="1200"/>
              <a:buNone/>
              <a:defRPr sz="1200"/>
            </a:lvl5pPr>
            <a:lvl6pPr lvl="5" rtl="0" algn="ctr">
              <a:lnSpc>
                <a:spcPct val="90000"/>
              </a:lnSpc>
              <a:spcBef>
                <a:spcPts val="400"/>
              </a:spcBef>
              <a:spcAft>
                <a:spcPts val="0"/>
              </a:spcAft>
              <a:buClr>
                <a:schemeClr val="lt1"/>
              </a:buClr>
              <a:buSzPts val="1200"/>
              <a:buNone/>
              <a:defRPr sz="1200"/>
            </a:lvl6pPr>
            <a:lvl7pPr lvl="6" rtl="0" algn="ctr">
              <a:lnSpc>
                <a:spcPct val="90000"/>
              </a:lnSpc>
              <a:spcBef>
                <a:spcPts val="400"/>
              </a:spcBef>
              <a:spcAft>
                <a:spcPts val="0"/>
              </a:spcAft>
              <a:buClr>
                <a:schemeClr val="lt1"/>
              </a:buClr>
              <a:buSzPts val="1200"/>
              <a:buNone/>
              <a:defRPr sz="1200"/>
            </a:lvl7pPr>
            <a:lvl8pPr lvl="7" rtl="0" algn="ctr">
              <a:lnSpc>
                <a:spcPct val="90000"/>
              </a:lnSpc>
              <a:spcBef>
                <a:spcPts val="400"/>
              </a:spcBef>
              <a:spcAft>
                <a:spcPts val="0"/>
              </a:spcAft>
              <a:buClr>
                <a:schemeClr val="lt1"/>
              </a:buClr>
              <a:buSzPts val="1200"/>
              <a:buNone/>
              <a:defRPr sz="1200"/>
            </a:lvl8pPr>
            <a:lvl9pPr lvl="8" rtl="0" algn="ctr">
              <a:lnSpc>
                <a:spcPct val="90000"/>
              </a:lnSpc>
              <a:spcBef>
                <a:spcPts val="400"/>
              </a:spcBef>
              <a:spcAft>
                <a:spcPts val="0"/>
              </a:spcAft>
              <a:buClr>
                <a:schemeClr val="lt1"/>
              </a:buClr>
              <a:buSzPts val="1200"/>
              <a:buNone/>
              <a:defRPr sz="1200"/>
            </a:lvl9pPr>
          </a:lstStyle>
          <a:p/>
        </p:txBody>
      </p:sp>
      <p:pic>
        <p:nvPicPr>
          <p:cNvPr id="128" name="Google Shape;128;p26"/>
          <p:cNvPicPr preferRelativeResize="0"/>
          <p:nvPr/>
        </p:nvPicPr>
        <p:blipFill rotWithShape="1">
          <a:blip r:embed="rId2">
            <a:alphaModFix/>
          </a:blip>
          <a:srcRect b="931" l="0" r="0" t="0"/>
          <a:stretch/>
        </p:blipFill>
        <p:spPr>
          <a:xfrm>
            <a:off x="5046134" y="2000251"/>
            <a:ext cx="4095055" cy="314325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Slide">
  <p:cSld name="2_TitleSlide">
    <p:bg>
      <p:bgPr>
        <a:solidFill>
          <a:schemeClr val="dk1"/>
        </a:solidFill>
      </p:bgPr>
    </p:bg>
    <p:spTree>
      <p:nvGrpSpPr>
        <p:cNvPr id="129" name="Shape 129"/>
        <p:cNvGrpSpPr/>
        <p:nvPr/>
      </p:nvGrpSpPr>
      <p:grpSpPr>
        <a:xfrm>
          <a:off x="0" y="0"/>
          <a:ext cx="0" cy="0"/>
          <a:chOff x="0" y="0"/>
          <a:chExt cx="0" cy="0"/>
        </a:xfrm>
      </p:grpSpPr>
      <p:sp>
        <p:nvSpPr>
          <p:cNvPr id="130" name="Google Shape;130;p27"/>
          <p:cNvSpPr txBox="1"/>
          <p:nvPr>
            <p:ph type="title"/>
          </p:nvPr>
        </p:nvSpPr>
        <p:spPr>
          <a:xfrm>
            <a:off x="623888" y="1282304"/>
            <a:ext cx="4368300" cy="21396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lt1"/>
              </a:buClr>
              <a:buSzPts val="4500"/>
              <a:buFont typeface="Arial"/>
              <a:buNone/>
              <a:defRPr sz="4500">
                <a:solidFill>
                  <a:schemeClr val="l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1" name="Google Shape;131;p27"/>
          <p:cNvSpPr txBox="1"/>
          <p:nvPr>
            <p:ph idx="1" type="body"/>
          </p:nvPr>
        </p:nvSpPr>
        <p:spPr>
          <a:xfrm>
            <a:off x="623888" y="3442097"/>
            <a:ext cx="4368300" cy="11253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1800"/>
              <a:buNone/>
              <a:defRPr sz="1800">
                <a:solidFill>
                  <a:schemeClr val="lt1"/>
                </a:solidFill>
              </a:defRPr>
            </a:lvl1pPr>
            <a:lvl2pPr indent="-228600" lvl="1" marL="914400" rtl="0" algn="l">
              <a:lnSpc>
                <a:spcPct val="90000"/>
              </a:lnSpc>
              <a:spcBef>
                <a:spcPts val="400"/>
              </a:spcBef>
              <a:spcAft>
                <a:spcPts val="0"/>
              </a:spcAft>
              <a:buClr>
                <a:schemeClr val="lt1"/>
              </a:buClr>
              <a:buSzPts val="1500"/>
              <a:buNone/>
              <a:defRPr sz="1500">
                <a:solidFill>
                  <a:schemeClr val="lt1"/>
                </a:solidFill>
              </a:defRPr>
            </a:lvl2pPr>
            <a:lvl3pPr indent="-228600" lvl="2" marL="1371600" rtl="0" algn="l">
              <a:lnSpc>
                <a:spcPct val="90000"/>
              </a:lnSpc>
              <a:spcBef>
                <a:spcPts val="400"/>
              </a:spcBef>
              <a:spcAft>
                <a:spcPts val="0"/>
              </a:spcAft>
              <a:buClr>
                <a:schemeClr val="lt1"/>
              </a:buClr>
              <a:buSzPts val="1400"/>
              <a:buNone/>
              <a:defRPr sz="1400">
                <a:solidFill>
                  <a:schemeClr val="lt1"/>
                </a:solidFill>
              </a:defRPr>
            </a:lvl3pPr>
            <a:lvl4pPr indent="-228600" lvl="3" marL="1828800" rtl="0" algn="l">
              <a:lnSpc>
                <a:spcPct val="90000"/>
              </a:lnSpc>
              <a:spcBef>
                <a:spcPts val="400"/>
              </a:spcBef>
              <a:spcAft>
                <a:spcPts val="0"/>
              </a:spcAft>
              <a:buClr>
                <a:schemeClr val="lt1"/>
              </a:buClr>
              <a:buSzPts val="1200"/>
              <a:buNone/>
              <a:defRPr sz="1200">
                <a:solidFill>
                  <a:schemeClr val="lt1"/>
                </a:solidFill>
              </a:defRPr>
            </a:lvl4pPr>
            <a:lvl5pPr indent="-228600" lvl="4" marL="2286000" rtl="0" algn="l">
              <a:lnSpc>
                <a:spcPct val="90000"/>
              </a:lnSpc>
              <a:spcBef>
                <a:spcPts val="400"/>
              </a:spcBef>
              <a:spcAft>
                <a:spcPts val="0"/>
              </a:spcAft>
              <a:buClr>
                <a:schemeClr val="lt1"/>
              </a:buClr>
              <a:buSzPts val="1200"/>
              <a:buNone/>
              <a:defRPr sz="1200">
                <a:solidFill>
                  <a:schemeClr val="lt1"/>
                </a:solidFill>
              </a:defRPr>
            </a:lvl5pPr>
            <a:lvl6pPr indent="-228600" lvl="5" marL="2743200" rtl="0" algn="l">
              <a:lnSpc>
                <a:spcPct val="90000"/>
              </a:lnSpc>
              <a:spcBef>
                <a:spcPts val="400"/>
              </a:spcBef>
              <a:spcAft>
                <a:spcPts val="0"/>
              </a:spcAft>
              <a:buClr>
                <a:schemeClr val="lt1"/>
              </a:buClr>
              <a:buSzPts val="1200"/>
              <a:buNone/>
              <a:defRPr sz="1200">
                <a:solidFill>
                  <a:schemeClr val="lt1"/>
                </a:solidFill>
              </a:defRPr>
            </a:lvl6pPr>
            <a:lvl7pPr indent="-228600" lvl="6" marL="3200400" rtl="0" algn="l">
              <a:lnSpc>
                <a:spcPct val="90000"/>
              </a:lnSpc>
              <a:spcBef>
                <a:spcPts val="400"/>
              </a:spcBef>
              <a:spcAft>
                <a:spcPts val="0"/>
              </a:spcAft>
              <a:buClr>
                <a:schemeClr val="lt1"/>
              </a:buClr>
              <a:buSzPts val="1200"/>
              <a:buNone/>
              <a:defRPr sz="1200">
                <a:solidFill>
                  <a:schemeClr val="lt1"/>
                </a:solidFill>
              </a:defRPr>
            </a:lvl7pPr>
            <a:lvl8pPr indent="-228600" lvl="7" marL="3657600" rtl="0" algn="l">
              <a:lnSpc>
                <a:spcPct val="90000"/>
              </a:lnSpc>
              <a:spcBef>
                <a:spcPts val="400"/>
              </a:spcBef>
              <a:spcAft>
                <a:spcPts val="0"/>
              </a:spcAft>
              <a:buClr>
                <a:schemeClr val="lt1"/>
              </a:buClr>
              <a:buSzPts val="1200"/>
              <a:buNone/>
              <a:defRPr sz="1200">
                <a:solidFill>
                  <a:schemeClr val="lt1"/>
                </a:solidFill>
              </a:defRPr>
            </a:lvl8pPr>
            <a:lvl9pPr indent="-228600" lvl="8" marL="4114800" rtl="0" algn="l">
              <a:lnSpc>
                <a:spcPct val="90000"/>
              </a:lnSpc>
              <a:spcBef>
                <a:spcPts val="400"/>
              </a:spcBef>
              <a:spcAft>
                <a:spcPts val="0"/>
              </a:spcAft>
              <a:buClr>
                <a:schemeClr val="lt1"/>
              </a:buClr>
              <a:buSzPts val="1200"/>
              <a:buNone/>
              <a:defRPr sz="1200">
                <a:solidFill>
                  <a:schemeClr val="lt1"/>
                </a:solidFill>
              </a:defRPr>
            </a:lvl9pPr>
          </a:lstStyle>
          <a:p/>
        </p:txBody>
      </p:sp>
      <p:pic>
        <p:nvPicPr>
          <p:cNvPr id="132" name="Google Shape;132;p27"/>
          <p:cNvPicPr preferRelativeResize="0"/>
          <p:nvPr/>
        </p:nvPicPr>
        <p:blipFill rotWithShape="1">
          <a:blip r:embed="rId2">
            <a:alphaModFix/>
          </a:blip>
          <a:srcRect b="0" l="0" r="0" t="0"/>
          <a:stretch/>
        </p:blipFill>
        <p:spPr>
          <a:xfrm>
            <a:off x="5553075" y="276225"/>
            <a:ext cx="3414714" cy="4743792"/>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Slide">
  <p:cSld name="1_TitleSlide">
    <p:bg>
      <p:bgPr>
        <a:solidFill>
          <a:schemeClr val="dk1"/>
        </a:solidFill>
      </p:bgPr>
    </p:bg>
    <p:spTree>
      <p:nvGrpSpPr>
        <p:cNvPr id="133" name="Shape 133"/>
        <p:cNvGrpSpPr/>
        <p:nvPr/>
      </p:nvGrpSpPr>
      <p:grpSpPr>
        <a:xfrm>
          <a:off x="0" y="0"/>
          <a:ext cx="0" cy="0"/>
          <a:chOff x="0" y="0"/>
          <a:chExt cx="0" cy="0"/>
        </a:xfrm>
      </p:grpSpPr>
      <p:pic>
        <p:nvPicPr>
          <p:cNvPr id="134" name="Google Shape;134;p28"/>
          <p:cNvPicPr preferRelativeResize="0"/>
          <p:nvPr/>
        </p:nvPicPr>
        <p:blipFill rotWithShape="1">
          <a:blip r:embed="rId2">
            <a:alphaModFix/>
          </a:blip>
          <a:srcRect b="0" l="0" r="0" t="0"/>
          <a:stretch/>
        </p:blipFill>
        <p:spPr>
          <a:xfrm>
            <a:off x="-2812" y="0"/>
            <a:ext cx="9144002" cy="5143500"/>
          </a:xfrm>
          <a:prstGeom prst="rect">
            <a:avLst/>
          </a:prstGeom>
          <a:noFill/>
          <a:ln>
            <a:noFill/>
          </a:ln>
        </p:spPr>
      </p:pic>
      <p:sp>
        <p:nvSpPr>
          <p:cNvPr id="135" name="Google Shape;135;p28"/>
          <p:cNvSpPr/>
          <p:nvPr/>
        </p:nvSpPr>
        <p:spPr>
          <a:xfrm>
            <a:off x="0" y="0"/>
            <a:ext cx="5147700" cy="5143500"/>
          </a:xfrm>
          <a:prstGeom prst="rect">
            <a:avLst/>
          </a:prstGeom>
          <a:gradFill>
            <a:gsLst>
              <a:gs pos="0">
                <a:srgbClr val="000000">
                  <a:alpha val="0"/>
                </a:srgbClr>
              </a:gs>
              <a:gs pos="1000">
                <a:srgbClr val="000000">
                  <a:alpha val="0"/>
                </a:srgbClr>
              </a:gs>
              <a:gs pos="66000">
                <a:srgbClr val="000000">
                  <a:alpha val="24705"/>
                </a:srgbClr>
              </a:gs>
              <a:gs pos="100000">
                <a:srgbClr val="000000">
                  <a:alpha val="24705"/>
                </a:srgbClr>
              </a:gs>
            </a:gsLst>
            <a:lin ang="10800025"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36" name="Google Shape;136;p28"/>
          <p:cNvSpPr txBox="1"/>
          <p:nvPr>
            <p:ph type="ctrTitle"/>
          </p:nvPr>
        </p:nvSpPr>
        <p:spPr>
          <a:xfrm>
            <a:off x="473528" y="841772"/>
            <a:ext cx="4395600" cy="15288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lt1"/>
              </a:buClr>
              <a:buSzPts val="4500"/>
              <a:buFont typeface="Arial"/>
              <a:buNone/>
              <a:defRPr sz="45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7" name="Google Shape;137;p28"/>
          <p:cNvSpPr txBox="1"/>
          <p:nvPr>
            <p:ph idx="1" type="subTitle"/>
          </p:nvPr>
        </p:nvSpPr>
        <p:spPr>
          <a:xfrm>
            <a:off x="473528" y="2532195"/>
            <a:ext cx="4395600" cy="1241700"/>
          </a:xfrm>
          <a:prstGeom prst="rect">
            <a:avLst/>
          </a:prstGeom>
          <a:noFill/>
          <a:ln>
            <a:noFill/>
          </a:ln>
        </p:spPr>
        <p:txBody>
          <a:bodyPr anchorCtr="0" anchor="t" bIns="34275" lIns="68575" spcFirstLastPara="1" rIns="68575" wrap="square" tIns="34275">
            <a:normAutofit/>
          </a:bodyPr>
          <a:lstStyle>
            <a:lvl1pPr lvl="0" rtl="0" algn="l">
              <a:lnSpc>
                <a:spcPct val="90000"/>
              </a:lnSpc>
              <a:spcBef>
                <a:spcPts val="800"/>
              </a:spcBef>
              <a:spcAft>
                <a:spcPts val="0"/>
              </a:spcAft>
              <a:buClr>
                <a:schemeClr val="lt1"/>
              </a:buClr>
              <a:buSzPts val="1800"/>
              <a:buNone/>
              <a:defRPr sz="1800">
                <a:latin typeface="Arial"/>
                <a:ea typeface="Arial"/>
                <a:cs typeface="Arial"/>
                <a:sym typeface="Arial"/>
              </a:defRPr>
            </a:lvl1pPr>
            <a:lvl2pPr lvl="1" rtl="0" algn="ctr">
              <a:lnSpc>
                <a:spcPct val="90000"/>
              </a:lnSpc>
              <a:spcBef>
                <a:spcPts val="400"/>
              </a:spcBef>
              <a:spcAft>
                <a:spcPts val="0"/>
              </a:spcAft>
              <a:buClr>
                <a:schemeClr val="lt1"/>
              </a:buClr>
              <a:buSzPts val="1500"/>
              <a:buNone/>
              <a:defRPr sz="1500"/>
            </a:lvl2pPr>
            <a:lvl3pPr lvl="2" rtl="0" algn="ctr">
              <a:lnSpc>
                <a:spcPct val="90000"/>
              </a:lnSpc>
              <a:spcBef>
                <a:spcPts val="400"/>
              </a:spcBef>
              <a:spcAft>
                <a:spcPts val="0"/>
              </a:spcAft>
              <a:buClr>
                <a:schemeClr val="lt1"/>
              </a:buClr>
              <a:buSzPts val="1400"/>
              <a:buNone/>
              <a:defRPr sz="1400"/>
            </a:lvl3pPr>
            <a:lvl4pPr lvl="3" rtl="0" algn="ctr">
              <a:lnSpc>
                <a:spcPct val="90000"/>
              </a:lnSpc>
              <a:spcBef>
                <a:spcPts val="400"/>
              </a:spcBef>
              <a:spcAft>
                <a:spcPts val="0"/>
              </a:spcAft>
              <a:buClr>
                <a:schemeClr val="lt1"/>
              </a:buClr>
              <a:buSzPts val="1200"/>
              <a:buNone/>
              <a:defRPr sz="1200"/>
            </a:lvl4pPr>
            <a:lvl5pPr lvl="4" rtl="0" algn="ctr">
              <a:lnSpc>
                <a:spcPct val="90000"/>
              </a:lnSpc>
              <a:spcBef>
                <a:spcPts val="400"/>
              </a:spcBef>
              <a:spcAft>
                <a:spcPts val="0"/>
              </a:spcAft>
              <a:buClr>
                <a:schemeClr val="lt1"/>
              </a:buClr>
              <a:buSzPts val="1200"/>
              <a:buNone/>
              <a:defRPr sz="1200"/>
            </a:lvl5pPr>
            <a:lvl6pPr lvl="5" rtl="0" algn="ctr">
              <a:lnSpc>
                <a:spcPct val="90000"/>
              </a:lnSpc>
              <a:spcBef>
                <a:spcPts val="400"/>
              </a:spcBef>
              <a:spcAft>
                <a:spcPts val="0"/>
              </a:spcAft>
              <a:buClr>
                <a:schemeClr val="lt1"/>
              </a:buClr>
              <a:buSzPts val="1200"/>
              <a:buNone/>
              <a:defRPr sz="1200"/>
            </a:lvl6pPr>
            <a:lvl7pPr lvl="6" rtl="0" algn="ctr">
              <a:lnSpc>
                <a:spcPct val="90000"/>
              </a:lnSpc>
              <a:spcBef>
                <a:spcPts val="400"/>
              </a:spcBef>
              <a:spcAft>
                <a:spcPts val="0"/>
              </a:spcAft>
              <a:buClr>
                <a:schemeClr val="lt1"/>
              </a:buClr>
              <a:buSzPts val="1200"/>
              <a:buNone/>
              <a:defRPr sz="1200"/>
            </a:lvl7pPr>
            <a:lvl8pPr lvl="7" rtl="0" algn="ctr">
              <a:lnSpc>
                <a:spcPct val="90000"/>
              </a:lnSpc>
              <a:spcBef>
                <a:spcPts val="400"/>
              </a:spcBef>
              <a:spcAft>
                <a:spcPts val="0"/>
              </a:spcAft>
              <a:buClr>
                <a:schemeClr val="lt1"/>
              </a:buClr>
              <a:buSzPts val="1200"/>
              <a:buNone/>
              <a:defRPr sz="1200"/>
            </a:lvl8pPr>
            <a:lvl9pPr lvl="8" rtl="0" algn="ctr">
              <a:lnSpc>
                <a:spcPct val="90000"/>
              </a:lnSpc>
              <a:spcBef>
                <a:spcPts val="400"/>
              </a:spcBef>
              <a:spcAft>
                <a:spcPts val="0"/>
              </a:spcAft>
              <a:buClr>
                <a:schemeClr val="lt1"/>
              </a:buClr>
              <a:buSzPts val="1200"/>
              <a:buNone/>
              <a:defRPr sz="1200"/>
            </a:lvl9pPr>
          </a:lstStyle>
          <a:p/>
        </p:txBody>
      </p:sp>
      <p:pic>
        <p:nvPicPr>
          <p:cNvPr id="138" name="Google Shape;138;p28"/>
          <p:cNvPicPr preferRelativeResize="0"/>
          <p:nvPr/>
        </p:nvPicPr>
        <p:blipFill rotWithShape="1">
          <a:blip r:embed="rId3">
            <a:alphaModFix/>
          </a:blip>
          <a:srcRect b="931" l="0" r="0" t="0"/>
          <a:stretch/>
        </p:blipFill>
        <p:spPr>
          <a:xfrm>
            <a:off x="5046134" y="2000251"/>
            <a:ext cx="4095055" cy="314325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Slide">
  <p:cSld name="6_TitleSlide">
    <p:bg>
      <p:bgPr>
        <a:solidFill>
          <a:schemeClr val="dk1"/>
        </a:solidFill>
      </p:bgPr>
    </p:bg>
    <p:spTree>
      <p:nvGrpSpPr>
        <p:cNvPr id="139" name="Shape 139"/>
        <p:cNvGrpSpPr/>
        <p:nvPr/>
      </p:nvGrpSpPr>
      <p:grpSpPr>
        <a:xfrm>
          <a:off x="0" y="0"/>
          <a:ext cx="0" cy="0"/>
          <a:chOff x="0" y="0"/>
          <a:chExt cx="0" cy="0"/>
        </a:xfrm>
      </p:grpSpPr>
      <p:pic>
        <p:nvPicPr>
          <p:cNvPr id="140" name="Google Shape;140;p29"/>
          <p:cNvPicPr preferRelativeResize="0"/>
          <p:nvPr/>
        </p:nvPicPr>
        <p:blipFill rotWithShape="1">
          <a:blip r:embed="rId2">
            <a:alphaModFix/>
          </a:blip>
          <a:srcRect b="0" l="0" r="0" t="0"/>
          <a:stretch/>
        </p:blipFill>
        <p:spPr>
          <a:xfrm>
            <a:off x="-1" y="0"/>
            <a:ext cx="9223855" cy="4251961"/>
          </a:xfrm>
          <a:prstGeom prst="rect">
            <a:avLst/>
          </a:prstGeom>
          <a:noFill/>
          <a:ln>
            <a:noFill/>
          </a:ln>
        </p:spPr>
      </p:pic>
      <p:sp>
        <p:nvSpPr>
          <p:cNvPr id="141" name="Google Shape;141;p29"/>
          <p:cNvSpPr/>
          <p:nvPr/>
        </p:nvSpPr>
        <p:spPr>
          <a:xfrm rot="10800000">
            <a:off x="3144956" y="0"/>
            <a:ext cx="6078900" cy="5143500"/>
          </a:xfrm>
          <a:prstGeom prst="rect">
            <a:avLst/>
          </a:prstGeom>
          <a:gradFill>
            <a:gsLst>
              <a:gs pos="0">
                <a:srgbClr val="000000">
                  <a:alpha val="0"/>
                </a:srgbClr>
              </a:gs>
              <a:gs pos="41000">
                <a:srgbClr val="000000">
                  <a:alpha val="0"/>
                </a:srgbClr>
              </a:gs>
              <a:gs pos="100000">
                <a:schemeClr val="dk1"/>
              </a:gs>
            </a:gsLst>
            <a:lin ang="13500032"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2" name="Google Shape;142;p29"/>
          <p:cNvSpPr txBox="1"/>
          <p:nvPr>
            <p:ph type="title"/>
          </p:nvPr>
        </p:nvSpPr>
        <p:spPr>
          <a:xfrm>
            <a:off x="4465822" y="1872888"/>
            <a:ext cx="4368300" cy="15099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lt1"/>
              </a:buClr>
              <a:buSzPts val="4500"/>
              <a:buFont typeface="Arial"/>
              <a:buNone/>
              <a:defRPr sz="4500">
                <a:solidFill>
                  <a:schemeClr val="l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3" name="Google Shape;143;p29"/>
          <p:cNvSpPr txBox="1"/>
          <p:nvPr>
            <p:ph idx="1" type="body"/>
          </p:nvPr>
        </p:nvSpPr>
        <p:spPr>
          <a:xfrm>
            <a:off x="4465822" y="3439205"/>
            <a:ext cx="4368300" cy="6981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1800"/>
              <a:buNone/>
              <a:defRPr sz="1800">
                <a:solidFill>
                  <a:schemeClr val="lt1"/>
                </a:solidFill>
              </a:defRPr>
            </a:lvl1pPr>
            <a:lvl2pPr indent="-228600" lvl="1" marL="914400" rtl="0" algn="l">
              <a:lnSpc>
                <a:spcPct val="90000"/>
              </a:lnSpc>
              <a:spcBef>
                <a:spcPts val="400"/>
              </a:spcBef>
              <a:spcAft>
                <a:spcPts val="0"/>
              </a:spcAft>
              <a:buClr>
                <a:schemeClr val="lt1"/>
              </a:buClr>
              <a:buSzPts val="1500"/>
              <a:buNone/>
              <a:defRPr sz="1500">
                <a:solidFill>
                  <a:schemeClr val="lt1"/>
                </a:solidFill>
              </a:defRPr>
            </a:lvl2pPr>
            <a:lvl3pPr indent="-228600" lvl="2" marL="1371600" rtl="0" algn="l">
              <a:lnSpc>
                <a:spcPct val="90000"/>
              </a:lnSpc>
              <a:spcBef>
                <a:spcPts val="400"/>
              </a:spcBef>
              <a:spcAft>
                <a:spcPts val="0"/>
              </a:spcAft>
              <a:buClr>
                <a:schemeClr val="lt1"/>
              </a:buClr>
              <a:buSzPts val="1400"/>
              <a:buNone/>
              <a:defRPr sz="1400">
                <a:solidFill>
                  <a:schemeClr val="lt1"/>
                </a:solidFill>
              </a:defRPr>
            </a:lvl3pPr>
            <a:lvl4pPr indent="-228600" lvl="3" marL="1828800" rtl="0" algn="l">
              <a:lnSpc>
                <a:spcPct val="90000"/>
              </a:lnSpc>
              <a:spcBef>
                <a:spcPts val="400"/>
              </a:spcBef>
              <a:spcAft>
                <a:spcPts val="0"/>
              </a:spcAft>
              <a:buClr>
                <a:schemeClr val="lt1"/>
              </a:buClr>
              <a:buSzPts val="1200"/>
              <a:buNone/>
              <a:defRPr sz="1200">
                <a:solidFill>
                  <a:schemeClr val="lt1"/>
                </a:solidFill>
              </a:defRPr>
            </a:lvl4pPr>
            <a:lvl5pPr indent="-228600" lvl="4" marL="2286000" rtl="0" algn="l">
              <a:lnSpc>
                <a:spcPct val="90000"/>
              </a:lnSpc>
              <a:spcBef>
                <a:spcPts val="400"/>
              </a:spcBef>
              <a:spcAft>
                <a:spcPts val="0"/>
              </a:spcAft>
              <a:buClr>
                <a:schemeClr val="lt1"/>
              </a:buClr>
              <a:buSzPts val="1200"/>
              <a:buNone/>
              <a:defRPr sz="1200">
                <a:solidFill>
                  <a:schemeClr val="lt1"/>
                </a:solidFill>
              </a:defRPr>
            </a:lvl5pPr>
            <a:lvl6pPr indent="-228600" lvl="5" marL="2743200" rtl="0" algn="l">
              <a:lnSpc>
                <a:spcPct val="90000"/>
              </a:lnSpc>
              <a:spcBef>
                <a:spcPts val="400"/>
              </a:spcBef>
              <a:spcAft>
                <a:spcPts val="0"/>
              </a:spcAft>
              <a:buClr>
                <a:schemeClr val="lt1"/>
              </a:buClr>
              <a:buSzPts val="1200"/>
              <a:buNone/>
              <a:defRPr sz="1200">
                <a:solidFill>
                  <a:schemeClr val="lt1"/>
                </a:solidFill>
              </a:defRPr>
            </a:lvl6pPr>
            <a:lvl7pPr indent="-228600" lvl="6" marL="3200400" rtl="0" algn="l">
              <a:lnSpc>
                <a:spcPct val="90000"/>
              </a:lnSpc>
              <a:spcBef>
                <a:spcPts val="400"/>
              </a:spcBef>
              <a:spcAft>
                <a:spcPts val="0"/>
              </a:spcAft>
              <a:buClr>
                <a:schemeClr val="lt1"/>
              </a:buClr>
              <a:buSzPts val="1200"/>
              <a:buNone/>
              <a:defRPr sz="1200">
                <a:solidFill>
                  <a:schemeClr val="lt1"/>
                </a:solidFill>
              </a:defRPr>
            </a:lvl7pPr>
            <a:lvl8pPr indent="-228600" lvl="7" marL="3657600" rtl="0" algn="l">
              <a:lnSpc>
                <a:spcPct val="90000"/>
              </a:lnSpc>
              <a:spcBef>
                <a:spcPts val="400"/>
              </a:spcBef>
              <a:spcAft>
                <a:spcPts val="0"/>
              </a:spcAft>
              <a:buClr>
                <a:schemeClr val="lt1"/>
              </a:buClr>
              <a:buSzPts val="1200"/>
              <a:buNone/>
              <a:defRPr sz="1200">
                <a:solidFill>
                  <a:schemeClr val="lt1"/>
                </a:solidFill>
              </a:defRPr>
            </a:lvl8pPr>
            <a:lvl9pPr indent="-228600" lvl="8" marL="4114800" rtl="0" algn="l">
              <a:lnSpc>
                <a:spcPct val="90000"/>
              </a:lnSpc>
              <a:spcBef>
                <a:spcPts val="400"/>
              </a:spcBef>
              <a:spcAft>
                <a:spcPts val="0"/>
              </a:spcAft>
              <a:buClr>
                <a:schemeClr val="lt1"/>
              </a:buClr>
              <a:buSzPts val="1200"/>
              <a:buNone/>
              <a:defRPr sz="1200">
                <a:solidFill>
                  <a:schemeClr val="lt1"/>
                </a:solidFill>
              </a:defRPr>
            </a:lvl9pPr>
          </a:lstStyle>
          <a:p/>
        </p:txBody>
      </p:sp>
      <p:cxnSp>
        <p:nvCxnSpPr>
          <p:cNvPr id="144" name="Google Shape;144;p29"/>
          <p:cNvCxnSpPr/>
          <p:nvPr/>
        </p:nvCxnSpPr>
        <p:spPr>
          <a:xfrm>
            <a:off x="0" y="4247417"/>
            <a:ext cx="9223800" cy="0"/>
          </a:xfrm>
          <a:prstGeom prst="straightConnector1">
            <a:avLst/>
          </a:prstGeom>
          <a:noFill/>
          <a:ln cap="flat" cmpd="sng" w="50800">
            <a:solidFill>
              <a:srgbClr val="E1192B"/>
            </a:solidFill>
            <a:prstDash val="solid"/>
            <a:miter lim="800000"/>
            <a:headEnd len="sm" w="sm" type="none"/>
            <a:tailEnd len="sm" w="sm" type="none"/>
          </a:ln>
        </p:spPr>
      </p:cxnSp>
      <p:pic>
        <p:nvPicPr>
          <p:cNvPr id="145" name="Google Shape;145;p29"/>
          <p:cNvPicPr preferRelativeResize="0"/>
          <p:nvPr/>
        </p:nvPicPr>
        <p:blipFill rotWithShape="1">
          <a:blip r:embed="rId3">
            <a:alphaModFix/>
          </a:blip>
          <a:srcRect b="0" l="0" r="0" t="0"/>
          <a:stretch/>
        </p:blipFill>
        <p:spPr>
          <a:xfrm>
            <a:off x="2408421" y="4449477"/>
            <a:ext cx="4114802" cy="644758"/>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itleSlide">
  <p:cSld name="9_TitleSlide">
    <p:bg>
      <p:bgPr>
        <a:solidFill>
          <a:schemeClr val="dk1"/>
        </a:solidFill>
      </p:bgPr>
    </p:bg>
    <p:spTree>
      <p:nvGrpSpPr>
        <p:cNvPr id="146" name="Shape 146"/>
        <p:cNvGrpSpPr/>
        <p:nvPr/>
      </p:nvGrpSpPr>
      <p:grpSpPr>
        <a:xfrm>
          <a:off x="0" y="0"/>
          <a:ext cx="0" cy="0"/>
          <a:chOff x="0" y="0"/>
          <a:chExt cx="0" cy="0"/>
        </a:xfrm>
      </p:grpSpPr>
      <p:sp>
        <p:nvSpPr>
          <p:cNvPr id="147" name="Google Shape;147;p30"/>
          <p:cNvSpPr/>
          <p:nvPr/>
        </p:nvSpPr>
        <p:spPr>
          <a:xfrm>
            <a:off x="0" y="4251960"/>
            <a:ext cx="9223800" cy="8916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zh-CN" sz="1400">
                <a:solidFill>
                  <a:schemeClr val="lt1"/>
                </a:solidFill>
                <a:latin typeface="Calibri"/>
                <a:ea typeface="Calibri"/>
                <a:cs typeface="Calibri"/>
                <a:sym typeface="Calibri"/>
              </a:rPr>
              <a:t> </a:t>
            </a:r>
            <a:endParaRPr sz="1100"/>
          </a:p>
        </p:txBody>
      </p:sp>
      <p:pic>
        <p:nvPicPr>
          <p:cNvPr id="148" name="Google Shape;148;p30"/>
          <p:cNvPicPr preferRelativeResize="0"/>
          <p:nvPr/>
        </p:nvPicPr>
        <p:blipFill rotWithShape="1">
          <a:blip r:embed="rId2">
            <a:alphaModFix/>
          </a:blip>
          <a:srcRect b="0" l="0" r="0" t="0"/>
          <a:stretch/>
        </p:blipFill>
        <p:spPr>
          <a:xfrm>
            <a:off x="0" y="0"/>
            <a:ext cx="9223855" cy="5143500"/>
          </a:xfrm>
          <a:prstGeom prst="rect">
            <a:avLst/>
          </a:prstGeom>
          <a:noFill/>
          <a:ln>
            <a:noFill/>
          </a:ln>
        </p:spPr>
      </p:pic>
      <p:sp>
        <p:nvSpPr>
          <p:cNvPr id="149" name="Google Shape;149;p30"/>
          <p:cNvSpPr/>
          <p:nvPr/>
        </p:nvSpPr>
        <p:spPr>
          <a:xfrm rot="10800000">
            <a:off x="309956" y="0"/>
            <a:ext cx="8913900" cy="5143500"/>
          </a:xfrm>
          <a:prstGeom prst="rect">
            <a:avLst/>
          </a:prstGeom>
          <a:gradFill>
            <a:gsLst>
              <a:gs pos="0">
                <a:srgbClr val="000000">
                  <a:alpha val="0"/>
                </a:srgbClr>
              </a:gs>
              <a:gs pos="42000">
                <a:srgbClr val="000000">
                  <a:alpha val="0"/>
                </a:srgbClr>
              </a:gs>
              <a:gs pos="100000">
                <a:schemeClr val="dk1"/>
              </a:gs>
            </a:gsLst>
            <a:lin ang="12000143"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0" name="Google Shape;150;p30"/>
          <p:cNvSpPr txBox="1"/>
          <p:nvPr>
            <p:ph type="title"/>
          </p:nvPr>
        </p:nvSpPr>
        <p:spPr>
          <a:xfrm>
            <a:off x="4876038" y="466344"/>
            <a:ext cx="3958200" cy="24555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lt1"/>
              </a:buClr>
              <a:buSzPts val="4500"/>
              <a:buFont typeface="Arial"/>
              <a:buNone/>
              <a:defRPr sz="4500">
                <a:solidFill>
                  <a:schemeClr val="l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51" name="Google Shape;151;p30"/>
          <p:cNvSpPr txBox="1"/>
          <p:nvPr>
            <p:ph idx="1" type="body"/>
          </p:nvPr>
        </p:nvSpPr>
        <p:spPr>
          <a:xfrm>
            <a:off x="4876038" y="2978740"/>
            <a:ext cx="3958200" cy="6981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1"/>
              </a:buClr>
              <a:buSzPts val="1800"/>
              <a:buNone/>
              <a:defRPr sz="1800">
                <a:solidFill>
                  <a:schemeClr val="lt1"/>
                </a:solidFill>
              </a:defRPr>
            </a:lvl1pPr>
            <a:lvl2pPr indent="-228600" lvl="1" marL="914400" rtl="0" algn="l">
              <a:lnSpc>
                <a:spcPct val="90000"/>
              </a:lnSpc>
              <a:spcBef>
                <a:spcPts val="400"/>
              </a:spcBef>
              <a:spcAft>
                <a:spcPts val="0"/>
              </a:spcAft>
              <a:buClr>
                <a:schemeClr val="lt1"/>
              </a:buClr>
              <a:buSzPts val="1500"/>
              <a:buNone/>
              <a:defRPr sz="1500">
                <a:solidFill>
                  <a:schemeClr val="lt1"/>
                </a:solidFill>
              </a:defRPr>
            </a:lvl2pPr>
            <a:lvl3pPr indent="-228600" lvl="2" marL="1371600" rtl="0" algn="l">
              <a:lnSpc>
                <a:spcPct val="90000"/>
              </a:lnSpc>
              <a:spcBef>
                <a:spcPts val="400"/>
              </a:spcBef>
              <a:spcAft>
                <a:spcPts val="0"/>
              </a:spcAft>
              <a:buClr>
                <a:schemeClr val="lt1"/>
              </a:buClr>
              <a:buSzPts val="1400"/>
              <a:buNone/>
              <a:defRPr sz="1400">
                <a:solidFill>
                  <a:schemeClr val="lt1"/>
                </a:solidFill>
              </a:defRPr>
            </a:lvl3pPr>
            <a:lvl4pPr indent="-228600" lvl="3" marL="1828800" rtl="0" algn="l">
              <a:lnSpc>
                <a:spcPct val="90000"/>
              </a:lnSpc>
              <a:spcBef>
                <a:spcPts val="400"/>
              </a:spcBef>
              <a:spcAft>
                <a:spcPts val="0"/>
              </a:spcAft>
              <a:buClr>
                <a:schemeClr val="lt1"/>
              </a:buClr>
              <a:buSzPts val="1200"/>
              <a:buNone/>
              <a:defRPr sz="1200">
                <a:solidFill>
                  <a:schemeClr val="lt1"/>
                </a:solidFill>
              </a:defRPr>
            </a:lvl4pPr>
            <a:lvl5pPr indent="-228600" lvl="4" marL="2286000" rtl="0" algn="l">
              <a:lnSpc>
                <a:spcPct val="90000"/>
              </a:lnSpc>
              <a:spcBef>
                <a:spcPts val="400"/>
              </a:spcBef>
              <a:spcAft>
                <a:spcPts val="0"/>
              </a:spcAft>
              <a:buClr>
                <a:schemeClr val="lt1"/>
              </a:buClr>
              <a:buSzPts val="1200"/>
              <a:buNone/>
              <a:defRPr sz="1200">
                <a:solidFill>
                  <a:schemeClr val="lt1"/>
                </a:solidFill>
              </a:defRPr>
            </a:lvl5pPr>
            <a:lvl6pPr indent="-228600" lvl="5" marL="2743200" rtl="0" algn="l">
              <a:lnSpc>
                <a:spcPct val="90000"/>
              </a:lnSpc>
              <a:spcBef>
                <a:spcPts val="400"/>
              </a:spcBef>
              <a:spcAft>
                <a:spcPts val="0"/>
              </a:spcAft>
              <a:buClr>
                <a:schemeClr val="lt1"/>
              </a:buClr>
              <a:buSzPts val="1200"/>
              <a:buNone/>
              <a:defRPr sz="1200">
                <a:solidFill>
                  <a:schemeClr val="lt1"/>
                </a:solidFill>
              </a:defRPr>
            </a:lvl6pPr>
            <a:lvl7pPr indent="-228600" lvl="6" marL="3200400" rtl="0" algn="l">
              <a:lnSpc>
                <a:spcPct val="90000"/>
              </a:lnSpc>
              <a:spcBef>
                <a:spcPts val="400"/>
              </a:spcBef>
              <a:spcAft>
                <a:spcPts val="0"/>
              </a:spcAft>
              <a:buClr>
                <a:schemeClr val="lt1"/>
              </a:buClr>
              <a:buSzPts val="1200"/>
              <a:buNone/>
              <a:defRPr sz="1200">
                <a:solidFill>
                  <a:schemeClr val="lt1"/>
                </a:solidFill>
              </a:defRPr>
            </a:lvl7pPr>
            <a:lvl8pPr indent="-228600" lvl="7" marL="3657600" rtl="0" algn="l">
              <a:lnSpc>
                <a:spcPct val="90000"/>
              </a:lnSpc>
              <a:spcBef>
                <a:spcPts val="400"/>
              </a:spcBef>
              <a:spcAft>
                <a:spcPts val="0"/>
              </a:spcAft>
              <a:buClr>
                <a:schemeClr val="lt1"/>
              </a:buClr>
              <a:buSzPts val="1200"/>
              <a:buNone/>
              <a:defRPr sz="1200">
                <a:solidFill>
                  <a:schemeClr val="lt1"/>
                </a:solidFill>
              </a:defRPr>
            </a:lvl8pPr>
            <a:lvl9pPr indent="-228600" lvl="8" marL="4114800" rtl="0" algn="l">
              <a:lnSpc>
                <a:spcPct val="90000"/>
              </a:lnSpc>
              <a:spcBef>
                <a:spcPts val="400"/>
              </a:spcBef>
              <a:spcAft>
                <a:spcPts val="0"/>
              </a:spcAft>
              <a:buClr>
                <a:schemeClr val="lt1"/>
              </a:buClr>
              <a:buSzPts val="1200"/>
              <a:buNone/>
              <a:defRPr sz="1200">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wo Content">
  <p:cSld name="8_Two Content">
    <p:spTree>
      <p:nvGrpSpPr>
        <p:cNvPr id="152" name="Shape 152"/>
        <p:cNvGrpSpPr/>
        <p:nvPr/>
      </p:nvGrpSpPr>
      <p:grpSpPr>
        <a:xfrm>
          <a:off x="0" y="0"/>
          <a:ext cx="0" cy="0"/>
          <a:chOff x="0" y="0"/>
          <a:chExt cx="0" cy="0"/>
        </a:xfrm>
      </p:grpSpPr>
      <p:pic>
        <p:nvPicPr>
          <p:cNvPr id="153" name="Google Shape;153;p31"/>
          <p:cNvPicPr preferRelativeResize="0"/>
          <p:nvPr/>
        </p:nvPicPr>
        <p:blipFill rotWithShape="1">
          <a:blip r:embed="rId2">
            <a:alphaModFix/>
          </a:blip>
          <a:srcRect b="0" l="0" r="0" t="0"/>
          <a:stretch/>
        </p:blipFill>
        <p:spPr>
          <a:xfrm>
            <a:off x="4571999" y="-1"/>
            <a:ext cx="4627789" cy="5143496"/>
          </a:xfrm>
          <a:prstGeom prst="rect">
            <a:avLst/>
          </a:prstGeom>
          <a:noFill/>
          <a:ln>
            <a:noFill/>
          </a:ln>
        </p:spPr>
      </p:pic>
      <p:sp>
        <p:nvSpPr>
          <p:cNvPr id="154" name="Google Shape;154;p31"/>
          <p:cNvSpPr txBox="1"/>
          <p:nvPr>
            <p:ph type="title"/>
          </p:nvPr>
        </p:nvSpPr>
        <p:spPr>
          <a:xfrm>
            <a:off x="628650" y="273844"/>
            <a:ext cx="3708600" cy="3576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2400"/>
              <a:buFont typeface="Arial"/>
              <a:buNone/>
              <a:defRPr sz="2400">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pic>
        <p:nvPicPr>
          <p:cNvPr id="155" name="Google Shape;155;p31"/>
          <p:cNvPicPr preferRelativeResize="0"/>
          <p:nvPr/>
        </p:nvPicPr>
        <p:blipFill rotWithShape="1">
          <a:blip r:embed="rId3">
            <a:alphaModFix/>
          </a:blip>
          <a:srcRect b="0" l="0" r="0" t="0"/>
          <a:stretch/>
        </p:blipFill>
        <p:spPr>
          <a:xfrm>
            <a:off x="628650" y="4798046"/>
            <a:ext cx="2016574" cy="180130"/>
          </a:xfrm>
          <a:prstGeom prst="rect">
            <a:avLst/>
          </a:prstGeom>
          <a:noFill/>
          <a:ln>
            <a:noFill/>
          </a:ln>
        </p:spPr>
      </p:pic>
      <p:cxnSp>
        <p:nvCxnSpPr>
          <p:cNvPr id="156" name="Google Shape;156;p31"/>
          <p:cNvCxnSpPr/>
          <p:nvPr/>
        </p:nvCxnSpPr>
        <p:spPr>
          <a:xfrm>
            <a:off x="628650" y="658638"/>
            <a:ext cx="3708600" cy="0"/>
          </a:xfrm>
          <a:prstGeom prst="straightConnector1">
            <a:avLst/>
          </a:prstGeom>
          <a:noFill/>
          <a:ln cap="flat" cmpd="sng" w="25400">
            <a:solidFill>
              <a:srgbClr val="E1192B"/>
            </a:solidFill>
            <a:prstDash val="solid"/>
            <a:miter lim="800000"/>
            <a:headEnd len="sm" w="sm" type="none"/>
            <a:tailEnd len="sm" w="sm" type="none"/>
          </a:ln>
        </p:spPr>
      </p:cxnSp>
      <p:sp>
        <p:nvSpPr>
          <p:cNvPr id="157" name="Google Shape;157;p31"/>
          <p:cNvSpPr txBox="1"/>
          <p:nvPr>
            <p:ph idx="1" type="body"/>
          </p:nvPr>
        </p:nvSpPr>
        <p:spPr>
          <a:xfrm>
            <a:off x="628650" y="767283"/>
            <a:ext cx="3708600" cy="38655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rgbClr val="E1192B"/>
              </a:buClr>
              <a:buSzPts val="1800"/>
              <a:buFont typeface="NTR"/>
              <a:buChar char="»"/>
              <a:defRPr sz="1800">
                <a:solidFill>
                  <a:schemeClr val="dk1"/>
                </a:solidFill>
                <a:latin typeface="Arial"/>
                <a:ea typeface="Arial"/>
                <a:cs typeface="Arial"/>
                <a:sym typeface="Arial"/>
              </a:defRPr>
            </a:lvl1pPr>
            <a:lvl2pPr indent="-323850" lvl="1" marL="914400" rtl="0" algn="l">
              <a:lnSpc>
                <a:spcPct val="90000"/>
              </a:lnSpc>
              <a:spcBef>
                <a:spcPts val="400"/>
              </a:spcBef>
              <a:spcAft>
                <a:spcPts val="0"/>
              </a:spcAft>
              <a:buClr>
                <a:srgbClr val="E1192B"/>
              </a:buClr>
              <a:buSzPts val="1500"/>
              <a:buFont typeface="NTR"/>
              <a:buChar char="»"/>
              <a:defRPr sz="1500">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8_Two Content">
  <p:cSld name="18_Two Content">
    <p:spTree>
      <p:nvGrpSpPr>
        <p:cNvPr id="158" name="Shape 158"/>
        <p:cNvGrpSpPr/>
        <p:nvPr/>
      </p:nvGrpSpPr>
      <p:grpSpPr>
        <a:xfrm>
          <a:off x="0" y="0"/>
          <a:ext cx="0" cy="0"/>
          <a:chOff x="0" y="0"/>
          <a:chExt cx="0" cy="0"/>
        </a:xfrm>
      </p:grpSpPr>
      <p:pic>
        <p:nvPicPr>
          <p:cNvPr id="159" name="Google Shape;159;p32"/>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60" name="Google Shape;160;p32"/>
          <p:cNvSpPr/>
          <p:nvPr/>
        </p:nvSpPr>
        <p:spPr>
          <a:xfrm>
            <a:off x="563578" y="0"/>
            <a:ext cx="3773400" cy="5143500"/>
          </a:xfrm>
          <a:prstGeom prst="rect">
            <a:avLst/>
          </a:prstGeom>
          <a:solidFill>
            <a:schemeClr val="lt1">
              <a:alpha val="89800"/>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1" name="Google Shape;161;p32"/>
          <p:cNvSpPr txBox="1"/>
          <p:nvPr>
            <p:ph type="title"/>
          </p:nvPr>
        </p:nvSpPr>
        <p:spPr>
          <a:xfrm>
            <a:off x="824696" y="325932"/>
            <a:ext cx="3246900" cy="3576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2400"/>
              <a:buFont typeface="Arial"/>
              <a:buNone/>
              <a:defRPr sz="2400">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62" name="Google Shape;162;p32"/>
          <p:cNvCxnSpPr/>
          <p:nvPr/>
        </p:nvCxnSpPr>
        <p:spPr>
          <a:xfrm>
            <a:off x="824696" y="710725"/>
            <a:ext cx="3246900" cy="0"/>
          </a:xfrm>
          <a:prstGeom prst="straightConnector1">
            <a:avLst/>
          </a:prstGeom>
          <a:noFill/>
          <a:ln cap="flat" cmpd="sng" w="25400">
            <a:solidFill>
              <a:srgbClr val="E1192B"/>
            </a:solidFill>
            <a:prstDash val="solid"/>
            <a:miter lim="800000"/>
            <a:headEnd len="sm" w="sm" type="none"/>
            <a:tailEnd len="sm" w="sm" type="none"/>
          </a:ln>
        </p:spPr>
      </p:cxnSp>
      <p:sp>
        <p:nvSpPr>
          <p:cNvPr id="163" name="Google Shape;163;p32"/>
          <p:cNvSpPr txBox="1"/>
          <p:nvPr>
            <p:ph idx="1" type="body"/>
          </p:nvPr>
        </p:nvSpPr>
        <p:spPr>
          <a:xfrm>
            <a:off x="824696" y="819371"/>
            <a:ext cx="3246900" cy="38655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rgbClr val="E1192B"/>
              </a:buClr>
              <a:buSzPts val="1800"/>
              <a:buFont typeface="NTR"/>
              <a:buChar char="»"/>
              <a:defRPr sz="1800">
                <a:solidFill>
                  <a:schemeClr val="dk1"/>
                </a:solidFill>
                <a:latin typeface="Arial"/>
                <a:ea typeface="Arial"/>
                <a:cs typeface="Arial"/>
                <a:sym typeface="Arial"/>
              </a:defRPr>
            </a:lvl1pPr>
            <a:lvl2pPr indent="-323850" lvl="1" marL="914400" rtl="0" algn="l">
              <a:lnSpc>
                <a:spcPct val="90000"/>
              </a:lnSpc>
              <a:spcBef>
                <a:spcPts val="400"/>
              </a:spcBef>
              <a:spcAft>
                <a:spcPts val="0"/>
              </a:spcAft>
              <a:buClr>
                <a:srgbClr val="E1192B"/>
              </a:buClr>
              <a:buSzPts val="1500"/>
              <a:buFont typeface="NTR"/>
              <a:buChar char="»"/>
              <a:defRPr sz="1500">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9_Two Content">
  <p:cSld name="19_Two Content">
    <p:spTree>
      <p:nvGrpSpPr>
        <p:cNvPr id="164" name="Shape 164"/>
        <p:cNvGrpSpPr/>
        <p:nvPr/>
      </p:nvGrpSpPr>
      <p:grpSpPr>
        <a:xfrm>
          <a:off x="0" y="0"/>
          <a:ext cx="0" cy="0"/>
          <a:chOff x="0" y="0"/>
          <a:chExt cx="0" cy="0"/>
        </a:xfrm>
      </p:grpSpPr>
      <p:pic>
        <p:nvPicPr>
          <p:cNvPr id="165" name="Google Shape;165;p33"/>
          <p:cNvPicPr preferRelativeResize="0"/>
          <p:nvPr/>
        </p:nvPicPr>
        <p:blipFill rotWithShape="1">
          <a:blip r:embed="rId2">
            <a:alphaModFix/>
          </a:blip>
          <a:srcRect b="0" l="0" r="0" t="0"/>
          <a:stretch/>
        </p:blipFill>
        <p:spPr>
          <a:xfrm>
            <a:off x="0" y="0"/>
            <a:ext cx="9144002" cy="5143500"/>
          </a:xfrm>
          <a:prstGeom prst="rect">
            <a:avLst/>
          </a:prstGeom>
          <a:noFill/>
          <a:ln>
            <a:noFill/>
          </a:ln>
        </p:spPr>
      </p:pic>
      <p:sp>
        <p:nvSpPr>
          <p:cNvPr id="166" name="Google Shape;166;p33"/>
          <p:cNvSpPr/>
          <p:nvPr/>
        </p:nvSpPr>
        <p:spPr>
          <a:xfrm>
            <a:off x="5370530" y="0"/>
            <a:ext cx="3773400" cy="5143500"/>
          </a:xfrm>
          <a:prstGeom prst="rect">
            <a:avLst/>
          </a:prstGeom>
          <a:solidFill>
            <a:schemeClr val="lt1">
              <a:alpha val="91760"/>
            </a:scheme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7" name="Google Shape;167;p33"/>
          <p:cNvSpPr txBox="1"/>
          <p:nvPr>
            <p:ph type="title"/>
          </p:nvPr>
        </p:nvSpPr>
        <p:spPr>
          <a:xfrm>
            <a:off x="5631646" y="325932"/>
            <a:ext cx="3246900" cy="3576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2400"/>
              <a:buFont typeface="Arial"/>
              <a:buNone/>
              <a:defRPr sz="2400">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68" name="Google Shape;168;p33"/>
          <p:cNvCxnSpPr/>
          <p:nvPr/>
        </p:nvCxnSpPr>
        <p:spPr>
          <a:xfrm>
            <a:off x="5631646" y="710725"/>
            <a:ext cx="3246900" cy="0"/>
          </a:xfrm>
          <a:prstGeom prst="straightConnector1">
            <a:avLst/>
          </a:prstGeom>
          <a:noFill/>
          <a:ln cap="flat" cmpd="sng" w="25400">
            <a:solidFill>
              <a:srgbClr val="E1192B"/>
            </a:solidFill>
            <a:prstDash val="solid"/>
            <a:miter lim="800000"/>
            <a:headEnd len="sm" w="sm" type="none"/>
            <a:tailEnd len="sm" w="sm" type="none"/>
          </a:ln>
        </p:spPr>
      </p:cxnSp>
      <p:sp>
        <p:nvSpPr>
          <p:cNvPr id="169" name="Google Shape;169;p33"/>
          <p:cNvSpPr txBox="1"/>
          <p:nvPr>
            <p:ph idx="1" type="body"/>
          </p:nvPr>
        </p:nvSpPr>
        <p:spPr>
          <a:xfrm>
            <a:off x="5631646" y="819371"/>
            <a:ext cx="3246900" cy="38655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rgbClr val="E1192B"/>
              </a:buClr>
              <a:buSzPts val="1800"/>
              <a:buFont typeface="NTR"/>
              <a:buChar char="»"/>
              <a:defRPr sz="1800">
                <a:solidFill>
                  <a:schemeClr val="dk1"/>
                </a:solidFill>
                <a:latin typeface="Arial"/>
                <a:ea typeface="Arial"/>
                <a:cs typeface="Arial"/>
                <a:sym typeface="Arial"/>
              </a:defRPr>
            </a:lvl1pPr>
            <a:lvl2pPr indent="-323850" lvl="1" marL="914400" rtl="0" algn="l">
              <a:lnSpc>
                <a:spcPct val="90000"/>
              </a:lnSpc>
              <a:spcBef>
                <a:spcPts val="400"/>
              </a:spcBef>
              <a:spcAft>
                <a:spcPts val="0"/>
              </a:spcAft>
              <a:buClr>
                <a:srgbClr val="E1192B"/>
              </a:buClr>
              <a:buSzPts val="1500"/>
              <a:buFont typeface="NTR"/>
              <a:buChar char="»"/>
              <a:defRPr sz="1500">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1_Two Content">
  <p:cSld name="21_Two Content">
    <p:spTree>
      <p:nvGrpSpPr>
        <p:cNvPr id="170" name="Shape 170"/>
        <p:cNvGrpSpPr/>
        <p:nvPr/>
      </p:nvGrpSpPr>
      <p:grpSpPr>
        <a:xfrm>
          <a:off x="0" y="0"/>
          <a:ext cx="0" cy="0"/>
          <a:chOff x="0" y="0"/>
          <a:chExt cx="0" cy="0"/>
        </a:xfrm>
      </p:grpSpPr>
      <p:pic>
        <p:nvPicPr>
          <p:cNvPr id="171" name="Google Shape;171;p34"/>
          <p:cNvPicPr preferRelativeResize="0"/>
          <p:nvPr/>
        </p:nvPicPr>
        <p:blipFill rotWithShape="1">
          <a:blip r:embed="rId2">
            <a:alphaModFix/>
          </a:blip>
          <a:srcRect b="0" l="-1327" r="0" t="0"/>
          <a:stretch/>
        </p:blipFill>
        <p:spPr>
          <a:xfrm>
            <a:off x="380797" y="-1"/>
            <a:ext cx="8763202" cy="5143500"/>
          </a:xfrm>
          <a:prstGeom prst="rect">
            <a:avLst/>
          </a:prstGeom>
          <a:noFill/>
          <a:ln>
            <a:noFill/>
          </a:ln>
        </p:spPr>
      </p:pic>
      <p:sp>
        <p:nvSpPr>
          <p:cNvPr id="172" name="Google Shape;172;p34"/>
          <p:cNvSpPr/>
          <p:nvPr/>
        </p:nvSpPr>
        <p:spPr>
          <a:xfrm>
            <a:off x="0" y="0"/>
            <a:ext cx="5147700" cy="5143500"/>
          </a:xfrm>
          <a:prstGeom prst="rect">
            <a:avLst/>
          </a:prstGeom>
          <a:gradFill>
            <a:gsLst>
              <a:gs pos="0">
                <a:srgbClr val="000000">
                  <a:alpha val="0"/>
                </a:srgbClr>
              </a:gs>
              <a:gs pos="1000">
                <a:srgbClr val="000000">
                  <a:alpha val="0"/>
                </a:srgbClr>
              </a:gs>
              <a:gs pos="66000">
                <a:schemeClr val="dk1"/>
              </a:gs>
              <a:gs pos="100000">
                <a:schemeClr val="dk1"/>
              </a:gs>
            </a:gsLst>
            <a:lin ang="10800025"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id="173" name="Google Shape;173;p34"/>
          <p:cNvPicPr preferRelativeResize="0"/>
          <p:nvPr/>
        </p:nvPicPr>
        <p:blipFill rotWithShape="1">
          <a:blip r:embed="rId3">
            <a:alphaModFix amt="50000"/>
          </a:blip>
          <a:srcRect b="0" l="0" r="0" t="0"/>
          <a:stretch/>
        </p:blipFill>
        <p:spPr>
          <a:xfrm>
            <a:off x="7953578" y="4260463"/>
            <a:ext cx="809624" cy="623095"/>
          </a:xfrm>
          <a:prstGeom prst="rect">
            <a:avLst/>
          </a:prstGeom>
          <a:noFill/>
          <a:ln>
            <a:noFill/>
          </a:ln>
        </p:spPr>
      </p:pic>
      <p:sp>
        <p:nvSpPr>
          <p:cNvPr id="174" name="Google Shape;174;p34"/>
          <p:cNvSpPr/>
          <p:nvPr/>
        </p:nvSpPr>
        <p:spPr>
          <a:xfrm>
            <a:off x="0" y="0"/>
            <a:ext cx="3773400" cy="51435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5" name="Google Shape;175;p34"/>
          <p:cNvSpPr txBox="1"/>
          <p:nvPr>
            <p:ph type="title"/>
          </p:nvPr>
        </p:nvSpPr>
        <p:spPr>
          <a:xfrm>
            <a:off x="261117" y="325932"/>
            <a:ext cx="3246900" cy="3576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2400"/>
              <a:buFont typeface="Arial"/>
              <a:buNone/>
              <a:defRPr sz="2400">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76" name="Google Shape;176;p34"/>
          <p:cNvCxnSpPr/>
          <p:nvPr/>
        </p:nvCxnSpPr>
        <p:spPr>
          <a:xfrm>
            <a:off x="261117" y="710725"/>
            <a:ext cx="3246900" cy="0"/>
          </a:xfrm>
          <a:prstGeom prst="straightConnector1">
            <a:avLst/>
          </a:prstGeom>
          <a:noFill/>
          <a:ln cap="flat" cmpd="sng" w="25400">
            <a:solidFill>
              <a:srgbClr val="E1192B"/>
            </a:solidFill>
            <a:prstDash val="solid"/>
            <a:miter lim="800000"/>
            <a:headEnd len="sm" w="sm" type="none"/>
            <a:tailEnd len="sm" w="sm" type="none"/>
          </a:ln>
        </p:spPr>
      </p:cxnSp>
      <p:sp>
        <p:nvSpPr>
          <p:cNvPr id="177" name="Google Shape;177;p34"/>
          <p:cNvSpPr txBox="1"/>
          <p:nvPr>
            <p:ph idx="1" type="body"/>
          </p:nvPr>
        </p:nvSpPr>
        <p:spPr>
          <a:xfrm>
            <a:off x="261117" y="819371"/>
            <a:ext cx="3246900" cy="38655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rgbClr val="E1192B"/>
              </a:buClr>
              <a:buSzPts val="1800"/>
              <a:buFont typeface="NTR"/>
              <a:buChar char="»"/>
              <a:defRPr sz="1800">
                <a:solidFill>
                  <a:schemeClr val="dk1"/>
                </a:solidFill>
                <a:latin typeface="Arial"/>
                <a:ea typeface="Arial"/>
                <a:cs typeface="Arial"/>
                <a:sym typeface="Arial"/>
              </a:defRPr>
            </a:lvl1pPr>
            <a:lvl2pPr indent="-323850" lvl="1" marL="914400" rtl="0" algn="l">
              <a:lnSpc>
                <a:spcPct val="90000"/>
              </a:lnSpc>
              <a:spcBef>
                <a:spcPts val="400"/>
              </a:spcBef>
              <a:spcAft>
                <a:spcPts val="0"/>
              </a:spcAft>
              <a:buClr>
                <a:srgbClr val="E1192B"/>
              </a:buClr>
              <a:buSzPts val="1500"/>
              <a:buFont typeface="NTR"/>
              <a:buChar char="»"/>
              <a:defRPr sz="1500">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bg>
      <p:bgPr>
        <a:solidFill>
          <a:schemeClr val="dk1"/>
        </a:solidFill>
      </p:bgPr>
    </p:bg>
    <p:spTree>
      <p:nvGrpSpPr>
        <p:cNvPr id="178" name="Shape 178"/>
        <p:cNvGrpSpPr/>
        <p:nvPr/>
      </p:nvGrpSpPr>
      <p:grpSpPr>
        <a:xfrm>
          <a:off x="0" y="0"/>
          <a:ext cx="0" cy="0"/>
          <a:chOff x="0" y="0"/>
          <a:chExt cx="0" cy="0"/>
        </a:xfrm>
      </p:grpSpPr>
      <p:pic>
        <p:nvPicPr>
          <p:cNvPr id="179" name="Google Shape;179;p35"/>
          <p:cNvPicPr preferRelativeResize="0"/>
          <p:nvPr/>
        </p:nvPicPr>
        <p:blipFill rotWithShape="1">
          <a:blip r:embed="rId2">
            <a:alphaModFix amt="50000"/>
          </a:blip>
          <a:srcRect b="0" l="0" r="0" t="0"/>
          <a:stretch/>
        </p:blipFill>
        <p:spPr>
          <a:xfrm>
            <a:off x="7953578" y="4169569"/>
            <a:ext cx="809624" cy="623095"/>
          </a:xfrm>
          <a:prstGeom prst="rect">
            <a:avLst/>
          </a:prstGeom>
          <a:noFill/>
          <a:ln>
            <a:noFill/>
          </a:ln>
        </p:spPr>
      </p:pic>
      <p:sp>
        <p:nvSpPr>
          <p:cNvPr id="180" name="Google Shape;180;p35"/>
          <p:cNvSpPr txBox="1"/>
          <p:nvPr>
            <p:ph type="title"/>
          </p:nvPr>
        </p:nvSpPr>
        <p:spPr>
          <a:xfrm>
            <a:off x="628650" y="461725"/>
            <a:ext cx="7886700" cy="505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300"/>
              <a:buFont typeface="Arial"/>
              <a:buNone/>
              <a:defRPr>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181" name="Google Shape;181;p35"/>
          <p:cNvCxnSpPr/>
          <p:nvPr/>
        </p:nvCxnSpPr>
        <p:spPr>
          <a:xfrm>
            <a:off x="628650" y="999067"/>
            <a:ext cx="7357500" cy="0"/>
          </a:xfrm>
          <a:prstGeom prst="straightConnector1">
            <a:avLst/>
          </a:prstGeom>
          <a:noFill/>
          <a:ln cap="flat" cmpd="sng" w="25400">
            <a:solidFill>
              <a:srgbClr val="E1192B"/>
            </a:solidFill>
            <a:prstDash val="solid"/>
            <a:miter lim="800000"/>
            <a:headEnd len="sm" w="sm" type="none"/>
            <a:tailEnd len="sm" w="sm" type="none"/>
          </a:ln>
        </p:spPr>
      </p:cxnSp>
      <p:sp>
        <p:nvSpPr>
          <p:cNvPr id="182" name="Google Shape;182;p35"/>
          <p:cNvSpPr txBox="1"/>
          <p:nvPr>
            <p:ph idx="1" type="body"/>
          </p:nvPr>
        </p:nvSpPr>
        <p:spPr>
          <a:xfrm>
            <a:off x="628650" y="1765425"/>
            <a:ext cx="7886700" cy="28248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rgbClr val="E1192B"/>
              </a:buClr>
              <a:buSzPts val="1800"/>
              <a:buFont typeface="NTR"/>
              <a:buChar char="&gt;"/>
              <a:defRPr sz="1800">
                <a:solidFill>
                  <a:schemeClr val="lt1"/>
                </a:solidFill>
                <a:latin typeface="Arial"/>
                <a:ea typeface="Arial"/>
                <a:cs typeface="Arial"/>
                <a:sym typeface="Arial"/>
              </a:defRPr>
            </a:lvl1pPr>
            <a:lvl2pPr indent="-323850" lvl="1" marL="914400" rtl="0" algn="l">
              <a:lnSpc>
                <a:spcPct val="90000"/>
              </a:lnSpc>
              <a:spcBef>
                <a:spcPts val="400"/>
              </a:spcBef>
              <a:spcAft>
                <a:spcPts val="0"/>
              </a:spcAft>
              <a:buClr>
                <a:srgbClr val="E1192B"/>
              </a:buClr>
              <a:buSzPts val="1500"/>
              <a:buFont typeface="NTR"/>
              <a:buChar char="»"/>
              <a:defRPr sz="1500">
                <a:solidFill>
                  <a:schemeClr val="lt1"/>
                </a:solidFill>
                <a:latin typeface="Arial"/>
                <a:ea typeface="Arial"/>
                <a:cs typeface="Arial"/>
                <a:sym typeface="Arial"/>
              </a:defRPr>
            </a:lvl2pPr>
            <a:lvl3pPr indent="-317500" lvl="2" marL="1371600" rtl="0" algn="l">
              <a:lnSpc>
                <a:spcPct val="90000"/>
              </a:lnSpc>
              <a:spcBef>
                <a:spcPts val="400"/>
              </a:spcBef>
              <a:spcAft>
                <a:spcPts val="0"/>
              </a:spcAft>
              <a:buClr>
                <a:srgbClr val="E1192B"/>
              </a:buClr>
              <a:buSzPts val="1400"/>
              <a:buFont typeface="NTR"/>
              <a:buChar char="‣"/>
              <a:defRPr sz="1400">
                <a:solidFill>
                  <a:schemeClr val="lt1"/>
                </a:solidFill>
                <a:latin typeface="Arial"/>
                <a:ea typeface="Arial"/>
                <a:cs typeface="Arial"/>
                <a:sym typeface="Arial"/>
              </a:defRPr>
            </a:lvl3pPr>
            <a:lvl4pPr indent="-304800" lvl="3" marL="1828800" rtl="0" algn="l">
              <a:lnSpc>
                <a:spcPct val="90000"/>
              </a:lnSpc>
              <a:spcBef>
                <a:spcPts val="400"/>
              </a:spcBef>
              <a:spcAft>
                <a:spcPts val="0"/>
              </a:spcAft>
              <a:buClr>
                <a:srgbClr val="E1192B"/>
              </a:buClr>
              <a:buSzPts val="1200"/>
              <a:buChar char="•"/>
              <a:defRPr sz="1200">
                <a:solidFill>
                  <a:schemeClr val="lt1"/>
                </a:solidFill>
                <a:latin typeface="Arial"/>
                <a:ea typeface="Arial"/>
                <a:cs typeface="Arial"/>
                <a:sym typeface="Arial"/>
              </a:defRPr>
            </a:lvl4pPr>
            <a:lvl5pPr indent="-304800" lvl="4" marL="2286000" rtl="0" algn="l">
              <a:lnSpc>
                <a:spcPct val="90000"/>
              </a:lnSpc>
              <a:spcBef>
                <a:spcPts val="400"/>
              </a:spcBef>
              <a:spcAft>
                <a:spcPts val="0"/>
              </a:spcAft>
              <a:buClr>
                <a:schemeClr val="lt1"/>
              </a:buClr>
              <a:buSzPts val="1200"/>
              <a:buChar char="•"/>
              <a:defRPr sz="1200">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
        <p:nvSpPr>
          <p:cNvPr id="183" name="Google Shape;183;p35"/>
          <p:cNvSpPr txBox="1"/>
          <p:nvPr>
            <p:ph idx="2" type="body"/>
          </p:nvPr>
        </p:nvSpPr>
        <p:spPr>
          <a:xfrm>
            <a:off x="628650" y="1110476"/>
            <a:ext cx="7886700" cy="396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rgbClr val="E1192B"/>
              </a:buClr>
              <a:buSzPts val="2100"/>
              <a:buFont typeface="NTR"/>
              <a:buNone/>
              <a:defRPr sz="2100">
                <a:solidFill>
                  <a:schemeClr val="lt1"/>
                </a:solidFill>
                <a:latin typeface="Arial"/>
                <a:ea typeface="Arial"/>
                <a:cs typeface="Arial"/>
                <a:sym typeface="Arial"/>
              </a:defRPr>
            </a:lvl1pPr>
            <a:lvl2pPr indent="-228600" lvl="1" marL="914400" rtl="0" algn="l">
              <a:lnSpc>
                <a:spcPct val="90000"/>
              </a:lnSpc>
              <a:spcBef>
                <a:spcPts val="400"/>
              </a:spcBef>
              <a:spcAft>
                <a:spcPts val="0"/>
              </a:spcAft>
              <a:buClr>
                <a:srgbClr val="E1192B"/>
              </a:buClr>
              <a:buSzPts val="1800"/>
              <a:buFont typeface="NTR"/>
              <a:buNone/>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wo Content">
  <p:cSld name="6_Two Content">
    <p:spTree>
      <p:nvGrpSpPr>
        <p:cNvPr id="184" name="Shape 184"/>
        <p:cNvGrpSpPr/>
        <p:nvPr/>
      </p:nvGrpSpPr>
      <p:grpSpPr>
        <a:xfrm>
          <a:off x="0" y="0"/>
          <a:ext cx="0" cy="0"/>
          <a:chOff x="0" y="0"/>
          <a:chExt cx="0" cy="0"/>
        </a:xfrm>
      </p:grpSpPr>
      <p:pic>
        <p:nvPicPr>
          <p:cNvPr id="185" name="Google Shape;185;p36"/>
          <p:cNvPicPr preferRelativeResize="0"/>
          <p:nvPr/>
        </p:nvPicPr>
        <p:blipFill rotWithShape="1">
          <a:blip r:embed="rId2">
            <a:alphaModFix/>
          </a:blip>
          <a:srcRect b="0" l="0" r="0" t="0"/>
          <a:stretch/>
        </p:blipFill>
        <p:spPr>
          <a:xfrm>
            <a:off x="628650" y="4798046"/>
            <a:ext cx="2016574" cy="180130"/>
          </a:xfrm>
          <a:prstGeom prst="rect">
            <a:avLst/>
          </a:prstGeom>
          <a:noFill/>
          <a:ln>
            <a:noFill/>
          </a:ln>
        </p:spPr>
      </p:pic>
      <p:cxnSp>
        <p:nvCxnSpPr>
          <p:cNvPr id="186" name="Google Shape;186;p36"/>
          <p:cNvCxnSpPr/>
          <p:nvPr/>
        </p:nvCxnSpPr>
        <p:spPr>
          <a:xfrm>
            <a:off x="4613071" y="1631690"/>
            <a:ext cx="0" cy="3166500"/>
          </a:xfrm>
          <a:prstGeom prst="straightConnector1">
            <a:avLst/>
          </a:prstGeom>
          <a:noFill/>
          <a:ln cap="flat" cmpd="sng" w="25400">
            <a:solidFill>
              <a:srgbClr val="E1192B"/>
            </a:solidFill>
            <a:prstDash val="solid"/>
            <a:miter lim="800000"/>
            <a:headEnd len="sm" w="sm" type="none"/>
            <a:tailEnd len="sm" w="sm" type="none"/>
          </a:ln>
        </p:spPr>
      </p:cxnSp>
      <p:pic>
        <p:nvPicPr>
          <p:cNvPr id="187" name="Google Shape;187;p36"/>
          <p:cNvPicPr preferRelativeResize="0"/>
          <p:nvPr/>
        </p:nvPicPr>
        <p:blipFill rotWithShape="1">
          <a:blip r:embed="rId3">
            <a:alphaModFix amt="20000"/>
          </a:blip>
          <a:srcRect b="0" l="0" r="0" t="0"/>
          <a:stretch/>
        </p:blipFill>
        <p:spPr>
          <a:xfrm>
            <a:off x="7953578" y="4169569"/>
            <a:ext cx="809624" cy="623095"/>
          </a:xfrm>
          <a:prstGeom prst="rect">
            <a:avLst/>
          </a:prstGeom>
          <a:noFill/>
          <a:ln>
            <a:noFill/>
          </a:ln>
        </p:spPr>
      </p:pic>
      <p:sp>
        <p:nvSpPr>
          <p:cNvPr id="188" name="Google Shape;188;p36"/>
          <p:cNvSpPr txBox="1"/>
          <p:nvPr>
            <p:ph idx="1" type="body"/>
          </p:nvPr>
        </p:nvSpPr>
        <p:spPr>
          <a:xfrm>
            <a:off x="628650" y="1714500"/>
            <a:ext cx="3708600" cy="2918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89" name="Google Shape;189;p36"/>
          <p:cNvSpPr txBox="1"/>
          <p:nvPr>
            <p:ph idx="2" type="body"/>
          </p:nvPr>
        </p:nvSpPr>
        <p:spPr>
          <a:xfrm>
            <a:off x="4914901" y="1714499"/>
            <a:ext cx="3708600" cy="2918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190" name="Google Shape;190;p36"/>
          <p:cNvCxnSpPr/>
          <p:nvPr/>
        </p:nvCxnSpPr>
        <p:spPr>
          <a:xfrm>
            <a:off x="628650" y="979658"/>
            <a:ext cx="7357500" cy="0"/>
          </a:xfrm>
          <a:prstGeom prst="straightConnector1">
            <a:avLst/>
          </a:prstGeom>
          <a:noFill/>
          <a:ln cap="flat" cmpd="sng" w="25400">
            <a:solidFill>
              <a:srgbClr val="E1192B"/>
            </a:solidFill>
            <a:prstDash val="solid"/>
            <a:miter lim="800000"/>
            <a:headEnd len="sm" w="sm" type="none"/>
            <a:tailEnd len="sm" w="sm" type="none"/>
          </a:ln>
        </p:spPr>
      </p:cxnSp>
      <p:sp>
        <p:nvSpPr>
          <p:cNvPr id="191" name="Google Shape;191;p36"/>
          <p:cNvSpPr txBox="1"/>
          <p:nvPr>
            <p:ph idx="3" type="body"/>
          </p:nvPr>
        </p:nvSpPr>
        <p:spPr>
          <a:xfrm>
            <a:off x="628650" y="1091068"/>
            <a:ext cx="7886700" cy="3969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rgbClr val="E1192B"/>
              </a:buClr>
              <a:buSzPts val="2100"/>
              <a:buFont typeface="NTR"/>
              <a:buNone/>
              <a:defRPr sz="2100">
                <a:solidFill>
                  <a:schemeClr val="dk1"/>
                </a:solidFill>
                <a:latin typeface="Arial"/>
                <a:ea typeface="Arial"/>
                <a:cs typeface="Arial"/>
                <a:sym typeface="Arial"/>
              </a:defRPr>
            </a:lvl1pPr>
            <a:lvl2pPr indent="-228600" lvl="1" marL="914400" rtl="0" algn="l">
              <a:lnSpc>
                <a:spcPct val="90000"/>
              </a:lnSpc>
              <a:spcBef>
                <a:spcPts val="400"/>
              </a:spcBef>
              <a:spcAft>
                <a:spcPts val="0"/>
              </a:spcAft>
              <a:buClr>
                <a:srgbClr val="E1192B"/>
              </a:buClr>
              <a:buSzPts val="1800"/>
              <a:buFont typeface="NTR"/>
              <a:buNone/>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92" name="Google Shape;192;p36"/>
          <p:cNvSpPr txBox="1"/>
          <p:nvPr>
            <p:ph type="title"/>
          </p:nvPr>
        </p:nvSpPr>
        <p:spPr>
          <a:xfrm>
            <a:off x="628650" y="382524"/>
            <a:ext cx="7886700" cy="5649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3300"/>
              <a:buFont typeface="Arial"/>
              <a:buNone/>
              <a:defRPr>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wo Content">
  <p:cSld name="3_Two Content">
    <p:spTree>
      <p:nvGrpSpPr>
        <p:cNvPr id="193" name="Shape 193"/>
        <p:cNvGrpSpPr/>
        <p:nvPr/>
      </p:nvGrpSpPr>
      <p:grpSpPr>
        <a:xfrm>
          <a:off x="0" y="0"/>
          <a:ext cx="0" cy="0"/>
          <a:chOff x="0" y="0"/>
          <a:chExt cx="0" cy="0"/>
        </a:xfrm>
      </p:grpSpPr>
      <p:sp>
        <p:nvSpPr>
          <p:cNvPr id="194" name="Google Shape;194;p37"/>
          <p:cNvSpPr/>
          <p:nvPr/>
        </p:nvSpPr>
        <p:spPr>
          <a:xfrm>
            <a:off x="0" y="0"/>
            <a:ext cx="91440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cxnSp>
        <p:nvCxnSpPr>
          <p:cNvPr id="195" name="Google Shape;195;p37"/>
          <p:cNvCxnSpPr/>
          <p:nvPr/>
        </p:nvCxnSpPr>
        <p:spPr>
          <a:xfrm>
            <a:off x="4613071" y="1369219"/>
            <a:ext cx="0" cy="3428700"/>
          </a:xfrm>
          <a:prstGeom prst="straightConnector1">
            <a:avLst/>
          </a:prstGeom>
          <a:noFill/>
          <a:ln cap="flat" cmpd="sng" w="25400">
            <a:solidFill>
              <a:srgbClr val="E1192B"/>
            </a:solidFill>
            <a:prstDash val="solid"/>
            <a:miter lim="800000"/>
            <a:headEnd len="sm" w="sm" type="none"/>
            <a:tailEnd len="sm" w="sm" type="none"/>
          </a:ln>
        </p:spPr>
      </p:cxnSp>
      <p:pic>
        <p:nvPicPr>
          <p:cNvPr id="196" name="Google Shape;196;p37"/>
          <p:cNvPicPr preferRelativeResize="0"/>
          <p:nvPr/>
        </p:nvPicPr>
        <p:blipFill rotWithShape="1">
          <a:blip r:embed="rId2">
            <a:alphaModFix amt="50000"/>
          </a:blip>
          <a:srcRect b="0" l="0" r="0" t="0"/>
          <a:stretch/>
        </p:blipFill>
        <p:spPr>
          <a:xfrm>
            <a:off x="7953578" y="4169569"/>
            <a:ext cx="809624" cy="623095"/>
          </a:xfrm>
          <a:prstGeom prst="rect">
            <a:avLst/>
          </a:prstGeom>
          <a:noFill/>
          <a:ln>
            <a:noFill/>
          </a:ln>
        </p:spPr>
      </p:pic>
      <p:cxnSp>
        <p:nvCxnSpPr>
          <p:cNvPr id="197" name="Google Shape;197;p37"/>
          <p:cNvCxnSpPr/>
          <p:nvPr/>
        </p:nvCxnSpPr>
        <p:spPr>
          <a:xfrm>
            <a:off x="628650" y="999067"/>
            <a:ext cx="7357500" cy="0"/>
          </a:xfrm>
          <a:prstGeom prst="straightConnector1">
            <a:avLst/>
          </a:prstGeom>
          <a:noFill/>
          <a:ln cap="flat" cmpd="sng" w="25400">
            <a:solidFill>
              <a:srgbClr val="E1192B"/>
            </a:solidFill>
            <a:prstDash val="solid"/>
            <a:miter lim="800000"/>
            <a:headEnd len="sm" w="sm" type="none"/>
            <a:tailEnd len="sm" w="sm" type="none"/>
          </a:ln>
        </p:spPr>
      </p:cxnSp>
      <p:sp>
        <p:nvSpPr>
          <p:cNvPr id="198" name="Google Shape;198;p37"/>
          <p:cNvSpPr txBox="1"/>
          <p:nvPr>
            <p:ph type="title"/>
          </p:nvPr>
        </p:nvSpPr>
        <p:spPr>
          <a:xfrm>
            <a:off x="628650" y="382523"/>
            <a:ext cx="7886700" cy="5814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300"/>
              <a:buFont typeface="Arial"/>
              <a:buNone/>
              <a:defRPr>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99" name="Google Shape;199;p37"/>
          <p:cNvSpPr txBox="1"/>
          <p:nvPr>
            <p:ph idx="1" type="body"/>
          </p:nvPr>
        </p:nvSpPr>
        <p:spPr>
          <a:xfrm>
            <a:off x="4914900" y="1369219"/>
            <a:ext cx="3708600" cy="3263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00" name="Google Shape;200;p37"/>
          <p:cNvSpPr txBox="1"/>
          <p:nvPr>
            <p:ph idx="2" type="body"/>
          </p:nvPr>
        </p:nvSpPr>
        <p:spPr>
          <a:xfrm>
            <a:off x="628649" y="1369219"/>
            <a:ext cx="3708600" cy="3263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01" name="Shape 201"/>
        <p:cNvGrpSpPr/>
        <p:nvPr/>
      </p:nvGrpSpPr>
      <p:grpSpPr>
        <a:xfrm>
          <a:off x="0" y="0"/>
          <a:ext cx="0" cy="0"/>
          <a:chOff x="0" y="0"/>
          <a:chExt cx="0" cy="0"/>
        </a:xfrm>
      </p:grpSpPr>
      <p:sp>
        <p:nvSpPr>
          <p:cNvPr id="202" name="Google Shape;202;p38"/>
          <p:cNvSpPr/>
          <p:nvPr/>
        </p:nvSpPr>
        <p:spPr>
          <a:xfrm>
            <a:off x="0" y="0"/>
            <a:ext cx="45720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zh-CN" sz="1400">
                <a:solidFill>
                  <a:schemeClr val="lt1"/>
                </a:solidFill>
                <a:latin typeface="Calibri"/>
                <a:ea typeface="Calibri"/>
                <a:cs typeface="Calibri"/>
                <a:sym typeface="Calibri"/>
              </a:rPr>
              <a:t> </a:t>
            </a:r>
            <a:endParaRPr sz="1100"/>
          </a:p>
        </p:txBody>
      </p:sp>
      <p:sp>
        <p:nvSpPr>
          <p:cNvPr id="203" name="Google Shape;203;p38"/>
          <p:cNvSpPr txBox="1"/>
          <p:nvPr>
            <p:ph type="title"/>
          </p:nvPr>
        </p:nvSpPr>
        <p:spPr>
          <a:xfrm>
            <a:off x="628650" y="273844"/>
            <a:ext cx="37086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300"/>
              <a:buFont typeface="Arial"/>
              <a:buNone/>
              <a:defRPr>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204" name="Google Shape;204;p38"/>
          <p:cNvCxnSpPr/>
          <p:nvPr/>
        </p:nvCxnSpPr>
        <p:spPr>
          <a:xfrm>
            <a:off x="628650" y="1268016"/>
            <a:ext cx="3708600" cy="0"/>
          </a:xfrm>
          <a:prstGeom prst="straightConnector1">
            <a:avLst/>
          </a:prstGeom>
          <a:noFill/>
          <a:ln cap="flat" cmpd="sng" w="25400">
            <a:solidFill>
              <a:srgbClr val="E1192B"/>
            </a:solidFill>
            <a:prstDash val="solid"/>
            <a:miter lim="800000"/>
            <a:headEnd len="sm" w="sm" type="none"/>
            <a:tailEnd len="sm" w="sm" type="none"/>
          </a:ln>
        </p:spPr>
      </p:cxnSp>
      <p:pic>
        <p:nvPicPr>
          <p:cNvPr id="205" name="Google Shape;205;p38"/>
          <p:cNvPicPr preferRelativeResize="0"/>
          <p:nvPr/>
        </p:nvPicPr>
        <p:blipFill rotWithShape="1">
          <a:blip r:embed="rId2">
            <a:alphaModFix amt="20000"/>
          </a:blip>
          <a:srcRect b="0" l="0" r="0" t="0"/>
          <a:stretch/>
        </p:blipFill>
        <p:spPr>
          <a:xfrm>
            <a:off x="7953578" y="4169569"/>
            <a:ext cx="809624" cy="623095"/>
          </a:xfrm>
          <a:prstGeom prst="rect">
            <a:avLst/>
          </a:prstGeom>
          <a:noFill/>
          <a:ln>
            <a:noFill/>
          </a:ln>
        </p:spPr>
      </p:pic>
      <p:sp>
        <p:nvSpPr>
          <p:cNvPr id="206" name="Google Shape;206;p38"/>
          <p:cNvSpPr txBox="1"/>
          <p:nvPr>
            <p:ph idx="1" type="body"/>
          </p:nvPr>
        </p:nvSpPr>
        <p:spPr>
          <a:xfrm>
            <a:off x="628651" y="1369219"/>
            <a:ext cx="3708600" cy="3263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07" name="Google Shape;207;p38"/>
          <p:cNvSpPr txBox="1"/>
          <p:nvPr>
            <p:ph idx="2" type="body"/>
          </p:nvPr>
        </p:nvSpPr>
        <p:spPr>
          <a:xfrm>
            <a:off x="4902355" y="1369219"/>
            <a:ext cx="3708600" cy="3263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ntent">
  <p:cSld name="1_Two Content">
    <p:spTree>
      <p:nvGrpSpPr>
        <p:cNvPr id="208" name="Shape 208"/>
        <p:cNvGrpSpPr/>
        <p:nvPr/>
      </p:nvGrpSpPr>
      <p:grpSpPr>
        <a:xfrm>
          <a:off x="0" y="0"/>
          <a:ext cx="0" cy="0"/>
          <a:chOff x="0" y="0"/>
          <a:chExt cx="0" cy="0"/>
        </a:xfrm>
      </p:grpSpPr>
      <p:sp>
        <p:nvSpPr>
          <p:cNvPr id="209" name="Google Shape;209;p39"/>
          <p:cNvSpPr/>
          <p:nvPr/>
        </p:nvSpPr>
        <p:spPr>
          <a:xfrm>
            <a:off x="4572000" y="0"/>
            <a:ext cx="45720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0" name="Google Shape;210;p39"/>
          <p:cNvSpPr txBox="1"/>
          <p:nvPr>
            <p:ph type="title"/>
          </p:nvPr>
        </p:nvSpPr>
        <p:spPr>
          <a:xfrm>
            <a:off x="628650" y="273844"/>
            <a:ext cx="37086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3300"/>
              <a:buFont typeface="Arial"/>
              <a:buNone/>
              <a:defRPr>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pic>
        <p:nvPicPr>
          <p:cNvPr id="211" name="Google Shape;211;p39"/>
          <p:cNvPicPr preferRelativeResize="0"/>
          <p:nvPr/>
        </p:nvPicPr>
        <p:blipFill rotWithShape="1">
          <a:blip r:embed="rId2">
            <a:alphaModFix/>
          </a:blip>
          <a:srcRect b="0" l="0" r="0" t="0"/>
          <a:stretch/>
        </p:blipFill>
        <p:spPr>
          <a:xfrm>
            <a:off x="628650" y="4798046"/>
            <a:ext cx="2016574" cy="180130"/>
          </a:xfrm>
          <a:prstGeom prst="rect">
            <a:avLst/>
          </a:prstGeom>
          <a:noFill/>
          <a:ln>
            <a:noFill/>
          </a:ln>
        </p:spPr>
      </p:pic>
      <p:cxnSp>
        <p:nvCxnSpPr>
          <p:cNvPr id="212" name="Google Shape;212;p39"/>
          <p:cNvCxnSpPr/>
          <p:nvPr/>
        </p:nvCxnSpPr>
        <p:spPr>
          <a:xfrm>
            <a:off x="628650" y="1268016"/>
            <a:ext cx="3708600" cy="0"/>
          </a:xfrm>
          <a:prstGeom prst="straightConnector1">
            <a:avLst/>
          </a:prstGeom>
          <a:noFill/>
          <a:ln cap="flat" cmpd="sng" w="25400">
            <a:solidFill>
              <a:srgbClr val="E1192B"/>
            </a:solidFill>
            <a:prstDash val="solid"/>
            <a:miter lim="800000"/>
            <a:headEnd len="sm" w="sm" type="none"/>
            <a:tailEnd len="sm" w="sm" type="none"/>
          </a:ln>
        </p:spPr>
      </p:cxnSp>
      <p:pic>
        <p:nvPicPr>
          <p:cNvPr id="213" name="Google Shape;213;p39"/>
          <p:cNvPicPr preferRelativeResize="0"/>
          <p:nvPr/>
        </p:nvPicPr>
        <p:blipFill rotWithShape="1">
          <a:blip r:embed="rId3">
            <a:alphaModFix amt="50000"/>
          </a:blip>
          <a:srcRect b="0" l="0" r="0" t="0"/>
          <a:stretch/>
        </p:blipFill>
        <p:spPr>
          <a:xfrm>
            <a:off x="7953578" y="4169569"/>
            <a:ext cx="809624" cy="623095"/>
          </a:xfrm>
          <a:prstGeom prst="rect">
            <a:avLst/>
          </a:prstGeom>
          <a:noFill/>
          <a:ln>
            <a:noFill/>
          </a:ln>
        </p:spPr>
      </p:pic>
      <p:sp>
        <p:nvSpPr>
          <p:cNvPr id="214" name="Google Shape;214;p39"/>
          <p:cNvSpPr txBox="1"/>
          <p:nvPr>
            <p:ph idx="1" type="body"/>
          </p:nvPr>
        </p:nvSpPr>
        <p:spPr>
          <a:xfrm>
            <a:off x="628650" y="1369219"/>
            <a:ext cx="3708600" cy="3263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15" name="Google Shape;215;p39"/>
          <p:cNvSpPr txBox="1"/>
          <p:nvPr>
            <p:ph idx="2" type="body"/>
          </p:nvPr>
        </p:nvSpPr>
        <p:spPr>
          <a:xfrm>
            <a:off x="4914899" y="1369219"/>
            <a:ext cx="3886200" cy="3263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Blank">
  <p:cSld name="5_Blank">
    <p:spTree>
      <p:nvGrpSpPr>
        <p:cNvPr id="216" name="Shape 216"/>
        <p:cNvGrpSpPr/>
        <p:nvPr/>
      </p:nvGrpSpPr>
      <p:grpSpPr>
        <a:xfrm>
          <a:off x="0" y="0"/>
          <a:ext cx="0" cy="0"/>
          <a:chOff x="0" y="0"/>
          <a:chExt cx="0" cy="0"/>
        </a:xfrm>
      </p:grpSpPr>
      <p:pic>
        <p:nvPicPr>
          <p:cNvPr id="217" name="Google Shape;217;p40"/>
          <p:cNvPicPr preferRelativeResize="0"/>
          <p:nvPr/>
        </p:nvPicPr>
        <p:blipFill rotWithShape="1">
          <a:blip r:embed="rId2">
            <a:alphaModFix/>
          </a:blip>
          <a:srcRect b="0" l="0" r="0" t="0"/>
          <a:stretch/>
        </p:blipFill>
        <p:spPr>
          <a:xfrm>
            <a:off x="0" y="0"/>
            <a:ext cx="9144000" cy="2178934"/>
          </a:xfrm>
          <a:prstGeom prst="rect">
            <a:avLst/>
          </a:prstGeom>
          <a:noFill/>
          <a:ln>
            <a:noFill/>
          </a:ln>
        </p:spPr>
      </p:pic>
      <p:sp>
        <p:nvSpPr>
          <p:cNvPr id="218" name="Google Shape;218;p40"/>
          <p:cNvSpPr txBox="1"/>
          <p:nvPr>
            <p:ph type="title"/>
          </p:nvPr>
        </p:nvSpPr>
        <p:spPr>
          <a:xfrm>
            <a:off x="628650" y="2633906"/>
            <a:ext cx="7886700" cy="5505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3300"/>
              <a:buFont typeface="Arial"/>
              <a:buNone/>
              <a:defRPr>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219" name="Google Shape;219;p40"/>
          <p:cNvCxnSpPr/>
          <p:nvPr/>
        </p:nvCxnSpPr>
        <p:spPr>
          <a:xfrm>
            <a:off x="628650" y="3184240"/>
            <a:ext cx="7357500" cy="0"/>
          </a:xfrm>
          <a:prstGeom prst="straightConnector1">
            <a:avLst/>
          </a:prstGeom>
          <a:noFill/>
          <a:ln cap="flat" cmpd="sng" w="25400">
            <a:solidFill>
              <a:srgbClr val="E1192B"/>
            </a:solidFill>
            <a:prstDash val="solid"/>
            <a:miter lim="800000"/>
            <a:headEnd len="sm" w="sm" type="none"/>
            <a:tailEnd len="sm" w="sm" type="none"/>
          </a:ln>
        </p:spPr>
      </p:cxnSp>
      <p:pic>
        <p:nvPicPr>
          <p:cNvPr id="220" name="Google Shape;220;p40"/>
          <p:cNvPicPr preferRelativeResize="0"/>
          <p:nvPr/>
        </p:nvPicPr>
        <p:blipFill rotWithShape="1">
          <a:blip r:embed="rId3">
            <a:alphaModFix amt="20000"/>
          </a:blip>
          <a:srcRect b="0" l="0" r="0" t="0"/>
          <a:stretch/>
        </p:blipFill>
        <p:spPr>
          <a:xfrm>
            <a:off x="7953578" y="4169569"/>
            <a:ext cx="809624" cy="623095"/>
          </a:xfrm>
          <a:prstGeom prst="rect">
            <a:avLst/>
          </a:prstGeom>
          <a:noFill/>
          <a:ln>
            <a:noFill/>
          </a:ln>
        </p:spPr>
      </p:pic>
      <p:sp>
        <p:nvSpPr>
          <p:cNvPr id="221" name="Google Shape;221;p40"/>
          <p:cNvSpPr txBox="1"/>
          <p:nvPr>
            <p:ph idx="1" type="body"/>
          </p:nvPr>
        </p:nvSpPr>
        <p:spPr>
          <a:xfrm>
            <a:off x="628651" y="3454175"/>
            <a:ext cx="7886700" cy="14307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Blank">
  <p:cSld name="6_Blank">
    <p:spTree>
      <p:nvGrpSpPr>
        <p:cNvPr id="222" name="Shape 222"/>
        <p:cNvGrpSpPr/>
        <p:nvPr/>
      </p:nvGrpSpPr>
      <p:grpSpPr>
        <a:xfrm>
          <a:off x="0" y="0"/>
          <a:ext cx="0" cy="0"/>
          <a:chOff x="0" y="0"/>
          <a:chExt cx="0" cy="0"/>
        </a:xfrm>
      </p:grpSpPr>
      <p:sp>
        <p:nvSpPr>
          <p:cNvPr id="223" name="Google Shape;223;p41"/>
          <p:cNvSpPr txBox="1"/>
          <p:nvPr>
            <p:ph type="title"/>
          </p:nvPr>
        </p:nvSpPr>
        <p:spPr>
          <a:xfrm>
            <a:off x="628650" y="350837"/>
            <a:ext cx="7886700" cy="5505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3300"/>
              <a:buFont typeface="Arial"/>
              <a:buNone/>
              <a:defRPr>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224" name="Google Shape;224;p41"/>
          <p:cNvCxnSpPr/>
          <p:nvPr/>
        </p:nvCxnSpPr>
        <p:spPr>
          <a:xfrm>
            <a:off x="628650" y="901172"/>
            <a:ext cx="7357500" cy="0"/>
          </a:xfrm>
          <a:prstGeom prst="straightConnector1">
            <a:avLst/>
          </a:prstGeom>
          <a:noFill/>
          <a:ln cap="flat" cmpd="sng" w="25400">
            <a:solidFill>
              <a:srgbClr val="E1192B"/>
            </a:solidFill>
            <a:prstDash val="solid"/>
            <a:miter lim="800000"/>
            <a:headEnd len="sm" w="sm" type="none"/>
            <a:tailEnd len="sm" w="sm" type="none"/>
          </a:ln>
        </p:spPr>
      </p:cxnSp>
      <p:pic>
        <p:nvPicPr>
          <p:cNvPr id="225" name="Google Shape;225;p41"/>
          <p:cNvPicPr preferRelativeResize="0"/>
          <p:nvPr/>
        </p:nvPicPr>
        <p:blipFill rotWithShape="1">
          <a:blip r:embed="rId2">
            <a:alphaModFix amt="20000"/>
          </a:blip>
          <a:srcRect b="0" l="0" r="0" t="0"/>
          <a:stretch/>
        </p:blipFill>
        <p:spPr>
          <a:xfrm>
            <a:off x="7953578" y="4169569"/>
            <a:ext cx="809624" cy="623095"/>
          </a:xfrm>
          <a:prstGeom prst="rect">
            <a:avLst/>
          </a:prstGeom>
          <a:noFill/>
          <a:ln>
            <a:noFill/>
          </a:ln>
        </p:spPr>
      </p:pic>
      <p:pic>
        <p:nvPicPr>
          <p:cNvPr id="226" name="Google Shape;226;p41"/>
          <p:cNvPicPr preferRelativeResize="0"/>
          <p:nvPr/>
        </p:nvPicPr>
        <p:blipFill rotWithShape="1">
          <a:blip r:embed="rId3">
            <a:alphaModFix/>
          </a:blip>
          <a:srcRect b="0" l="0" r="0" t="0"/>
          <a:stretch/>
        </p:blipFill>
        <p:spPr>
          <a:xfrm>
            <a:off x="0" y="3058301"/>
            <a:ext cx="9144000" cy="2095775"/>
          </a:xfrm>
          <a:prstGeom prst="rect">
            <a:avLst/>
          </a:prstGeom>
          <a:noFill/>
          <a:ln>
            <a:noFill/>
          </a:ln>
        </p:spPr>
      </p:pic>
      <p:cxnSp>
        <p:nvCxnSpPr>
          <p:cNvPr id="227" name="Google Shape;227;p41"/>
          <p:cNvCxnSpPr/>
          <p:nvPr/>
        </p:nvCxnSpPr>
        <p:spPr>
          <a:xfrm>
            <a:off x="4613071" y="1137406"/>
            <a:ext cx="0" cy="1670700"/>
          </a:xfrm>
          <a:prstGeom prst="straightConnector1">
            <a:avLst/>
          </a:prstGeom>
          <a:noFill/>
          <a:ln cap="flat" cmpd="sng" w="25400">
            <a:solidFill>
              <a:srgbClr val="E1192B"/>
            </a:solidFill>
            <a:prstDash val="solid"/>
            <a:miter lim="800000"/>
            <a:headEnd len="sm" w="sm" type="none"/>
            <a:tailEnd len="sm" w="sm" type="none"/>
          </a:ln>
        </p:spPr>
      </p:cxnSp>
      <p:sp>
        <p:nvSpPr>
          <p:cNvPr id="228" name="Google Shape;228;p41"/>
          <p:cNvSpPr txBox="1"/>
          <p:nvPr>
            <p:ph idx="1" type="body"/>
          </p:nvPr>
        </p:nvSpPr>
        <p:spPr>
          <a:xfrm>
            <a:off x="628650" y="1137406"/>
            <a:ext cx="3708600" cy="1559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29" name="Google Shape;229;p41"/>
          <p:cNvSpPr txBox="1"/>
          <p:nvPr>
            <p:ph idx="2" type="body"/>
          </p:nvPr>
        </p:nvSpPr>
        <p:spPr>
          <a:xfrm>
            <a:off x="4914901" y="1137406"/>
            <a:ext cx="3708600" cy="1559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Blank">
  <p:cSld name="7_Blank">
    <p:spTree>
      <p:nvGrpSpPr>
        <p:cNvPr id="230" name="Shape 230"/>
        <p:cNvGrpSpPr/>
        <p:nvPr/>
      </p:nvGrpSpPr>
      <p:grpSpPr>
        <a:xfrm>
          <a:off x="0" y="0"/>
          <a:ext cx="0" cy="0"/>
          <a:chOff x="0" y="0"/>
          <a:chExt cx="0" cy="0"/>
        </a:xfrm>
      </p:grpSpPr>
      <p:sp>
        <p:nvSpPr>
          <p:cNvPr id="231" name="Google Shape;231;p42"/>
          <p:cNvSpPr txBox="1"/>
          <p:nvPr>
            <p:ph type="title"/>
          </p:nvPr>
        </p:nvSpPr>
        <p:spPr>
          <a:xfrm>
            <a:off x="628650" y="350837"/>
            <a:ext cx="7886700" cy="5505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3300"/>
              <a:buFont typeface="Arial"/>
              <a:buNone/>
              <a:defRPr>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232" name="Google Shape;232;p42"/>
          <p:cNvCxnSpPr/>
          <p:nvPr/>
        </p:nvCxnSpPr>
        <p:spPr>
          <a:xfrm>
            <a:off x="628650" y="901172"/>
            <a:ext cx="7357500" cy="0"/>
          </a:xfrm>
          <a:prstGeom prst="straightConnector1">
            <a:avLst/>
          </a:prstGeom>
          <a:noFill/>
          <a:ln cap="flat" cmpd="sng" w="25400">
            <a:solidFill>
              <a:srgbClr val="E1192B"/>
            </a:solidFill>
            <a:prstDash val="solid"/>
            <a:miter lim="800000"/>
            <a:headEnd len="sm" w="sm" type="none"/>
            <a:tailEnd len="sm" w="sm" type="none"/>
          </a:ln>
        </p:spPr>
      </p:cxnSp>
      <p:pic>
        <p:nvPicPr>
          <p:cNvPr id="233" name="Google Shape;233;p42"/>
          <p:cNvPicPr preferRelativeResize="0"/>
          <p:nvPr/>
        </p:nvPicPr>
        <p:blipFill rotWithShape="1">
          <a:blip r:embed="rId2">
            <a:alphaModFix amt="20000"/>
          </a:blip>
          <a:srcRect b="0" l="0" r="0" t="0"/>
          <a:stretch/>
        </p:blipFill>
        <p:spPr>
          <a:xfrm>
            <a:off x="7953578" y="4169569"/>
            <a:ext cx="809624" cy="623095"/>
          </a:xfrm>
          <a:prstGeom prst="rect">
            <a:avLst/>
          </a:prstGeom>
          <a:noFill/>
          <a:ln>
            <a:noFill/>
          </a:ln>
        </p:spPr>
      </p:pic>
      <p:sp>
        <p:nvSpPr>
          <p:cNvPr id="234" name="Google Shape;234;p42"/>
          <p:cNvSpPr txBox="1"/>
          <p:nvPr>
            <p:ph idx="1" type="body"/>
          </p:nvPr>
        </p:nvSpPr>
        <p:spPr>
          <a:xfrm>
            <a:off x="628651" y="1171106"/>
            <a:ext cx="7886700" cy="14307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pic>
        <p:nvPicPr>
          <p:cNvPr id="235" name="Google Shape;235;p42"/>
          <p:cNvPicPr preferRelativeResize="0"/>
          <p:nvPr/>
        </p:nvPicPr>
        <p:blipFill rotWithShape="1">
          <a:blip r:embed="rId3">
            <a:alphaModFix/>
          </a:blip>
          <a:srcRect b="0" l="0" r="0" t="0"/>
          <a:stretch/>
        </p:blipFill>
        <p:spPr>
          <a:xfrm>
            <a:off x="0" y="2788968"/>
            <a:ext cx="9143998" cy="235453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wo Content">
  <p:cSld name="4_Two Content">
    <p:spTree>
      <p:nvGrpSpPr>
        <p:cNvPr id="236" name="Shape 236"/>
        <p:cNvGrpSpPr/>
        <p:nvPr/>
      </p:nvGrpSpPr>
      <p:grpSpPr>
        <a:xfrm>
          <a:off x="0" y="0"/>
          <a:ext cx="0" cy="0"/>
          <a:chOff x="0" y="0"/>
          <a:chExt cx="0" cy="0"/>
        </a:xfrm>
      </p:grpSpPr>
      <p:pic>
        <p:nvPicPr>
          <p:cNvPr id="237" name="Google Shape;237;p43"/>
          <p:cNvPicPr preferRelativeResize="0"/>
          <p:nvPr/>
        </p:nvPicPr>
        <p:blipFill rotWithShape="1">
          <a:blip r:embed="rId2">
            <a:alphaModFix/>
          </a:blip>
          <a:srcRect b="0" l="0" r="0" t="0"/>
          <a:stretch/>
        </p:blipFill>
        <p:spPr>
          <a:xfrm>
            <a:off x="4373697" y="0"/>
            <a:ext cx="4770301" cy="5143500"/>
          </a:xfrm>
          <a:prstGeom prst="rect">
            <a:avLst/>
          </a:prstGeom>
          <a:noFill/>
          <a:ln>
            <a:noFill/>
          </a:ln>
        </p:spPr>
      </p:pic>
      <p:sp>
        <p:nvSpPr>
          <p:cNvPr id="238" name="Google Shape;238;p43"/>
          <p:cNvSpPr/>
          <p:nvPr/>
        </p:nvSpPr>
        <p:spPr>
          <a:xfrm>
            <a:off x="0" y="0"/>
            <a:ext cx="43737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9" name="Google Shape;239;p43"/>
          <p:cNvSpPr txBox="1"/>
          <p:nvPr>
            <p:ph type="title"/>
          </p:nvPr>
        </p:nvSpPr>
        <p:spPr>
          <a:xfrm>
            <a:off x="628650" y="273844"/>
            <a:ext cx="33540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300"/>
              <a:buFont typeface="Arial"/>
              <a:buNone/>
              <a:defRPr>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240" name="Google Shape;240;p43"/>
          <p:cNvCxnSpPr/>
          <p:nvPr/>
        </p:nvCxnSpPr>
        <p:spPr>
          <a:xfrm>
            <a:off x="628650" y="1268016"/>
            <a:ext cx="3354000" cy="0"/>
          </a:xfrm>
          <a:prstGeom prst="straightConnector1">
            <a:avLst/>
          </a:prstGeom>
          <a:noFill/>
          <a:ln cap="flat" cmpd="sng" w="25400">
            <a:solidFill>
              <a:srgbClr val="E1192B"/>
            </a:solidFill>
            <a:prstDash val="solid"/>
            <a:miter lim="800000"/>
            <a:headEnd len="sm" w="sm" type="none"/>
            <a:tailEnd len="sm" w="sm" type="none"/>
          </a:ln>
        </p:spPr>
      </p:cxnSp>
      <p:pic>
        <p:nvPicPr>
          <p:cNvPr id="241" name="Google Shape;241;p43"/>
          <p:cNvPicPr preferRelativeResize="0"/>
          <p:nvPr/>
        </p:nvPicPr>
        <p:blipFill rotWithShape="1">
          <a:blip r:embed="rId3">
            <a:alphaModFix amt="50000"/>
          </a:blip>
          <a:srcRect b="0" l="0" r="0" t="0"/>
          <a:stretch/>
        </p:blipFill>
        <p:spPr>
          <a:xfrm>
            <a:off x="7953578" y="4169569"/>
            <a:ext cx="809624" cy="623095"/>
          </a:xfrm>
          <a:prstGeom prst="rect">
            <a:avLst/>
          </a:prstGeom>
          <a:noFill/>
          <a:ln>
            <a:noFill/>
          </a:ln>
        </p:spPr>
      </p:pic>
      <p:sp>
        <p:nvSpPr>
          <p:cNvPr id="242" name="Google Shape;242;p43"/>
          <p:cNvSpPr txBox="1"/>
          <p:nvPr>
            <p:ph idx="1" type="body"/>
          </p:nvPr>
        </p:nvSpPr>
        <p:spPr>
          <a:xfrm>
            <a:off x="628651" y="1369219"/>
            <a:ext cx="3364200" cy="34233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wo Content">
  <p:cSld name="9_Two Content">
    <p:spTree>
      <p:nvGrpSpPr>
        <p:cNvPr id="243" name="Shape 243"/>
        <p:cNvGrpSpPr/>
        <p:nvPr/>
      </p:nvGrpSpPr>
      <p:grpSpPr>
        <a:xfrm>
          <a:off x="0" y="0"/>
          <a:ext cx="0" cy="0"/>
          <a:chOff x="0" y="0"/>
          <a:chExt cx="0" cy="0"/>
        </a:xfrm>
      </p:grpSpPr>
      <p:sp>
        <p:nvSpPr>
          <p:cNvPr id="244" name="Google Shape;244;p44"/>
          <p:cNvSpPr/>
          <p:nvPr/>
        </p:nvSpPr>
        <p:spPr>
          <a:xfrm>
            <a:off x="3635568" y="0"/>
            <a:ext cx="55086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5" name="Google Shape;245;p44"/>
          <p:cNvSpPr txBox="1"/>
          <p:nvPr>
            <p:ph type="title"/>
          </p:nvPr>
        </p:nvSpPr>
        <p:spPr>
          <a:xfrm>
            <a:off x="4082440" y="273844"/>
            <a:ext cx="44988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300"/>
              <a:buFont typeface="Arial"/>
              <a:buNone/>
              <a:defRPr>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246" name="Google Shape;246;p44"/>
          <p:cNvCxnSpPr/>
          <p:nvPr/>
        </p:nvCxnSpPr>
        <p:spPr>
          <a:xfrm>
            <a:off x="4082440" y="1268016"/>
            <a:ext cx="4498800" cy="0"/>
          </a:xfrm>
          <a:prstGeom prst="straightConnector1">
            <a:avLst/>
          </a:prstGeom>
          <a:noFill/>
          <a:ln cap="flat" cmpd="sng" w="25400">
            <a:solidFill>
              <a:srgbClr val="E1192B"/>
            </a:solidFill>
            <a:prstDash val="solid"/>
            <a:miter lim="800000"/>
            <a:headEnd len="sm" w="sm" type="none"/>
            <a:tailEnd len="sm" w="sm" type="none"/>
          </a:ln>
        </p:spPr>
      </p:cxnSp>
      <p:pic>
        <p:nvPicPr>
          <p:cNvPr id="247" name="Google Shape;247;p44"/>
          <p:cNvPicPr preferRelativeResize="0"/>
          <p:nvPr/>
        </p:nvPicPr>
        <p:blipFill rotWithShape="1">
          <a:blip r:embed="rId2">
            <a:alphaModFix amt="50000"/>
          </a:blip>
          <a:srcRect b="0" l="0" r="0" t="0"/>
          <a:stretch/>
        </p:blipFill>
        <p:spPr>
          <a:xfrm>
            <a:off x="7953578" y="4260463"/>
            <a:ext cx="809624" cy="623095"/>
          </a:xfrm>
          <a:prstGeom prst="rect">
            <a:avLst/>
          </a:prstGeom>
          <a:noFill/>
          <a:ln>
            <a:noFill/>
          </a:ln>
        </p:spPr>
      </p:pic>
      <p:pic>
        <p:nvPicPr>
          <p:cNvPr id="248" name="Google Shape;248;p44"/>
          <p:cNvPicPr preferRelativeResize="0"/>
          <p:nvPr/>
        </p:nvPicPr>
        <p:blipFill rotWithShape="1">
          <a:blip r:embed="rId3">
            <a:alphaModFix/>
          </a:blip>
          <a:srcRect b="0" l="0" r="0" t="0"/>
          <a:stretch/>
        </p:blipFill>
        <p:spPr>
          <a:xfrm>
            <a:off x="-1" y="0"/>
            <a:ext cx="3635569" cy="5143500"/>
          </a:xfrm>
          <a:prstGeom prst="rect">
            <a:avLst/>
          </a:prstGeom>
          <a:noFill/>
          <a:ln>
            <a:noFill/>
          </a:ln>
        </p:spPr>
      </p:pic>
      <p:sp>
        <p:nvSpPr>
          <p:cNvPr id="249" name="Google Shape;249;p44"/>
          <p:cNvSpPr txBox="1"/>
          <p:nvPr>
            <p:ph idx="1" type="body"/>
          </p:nvPr>
        </p:nvSpPr>
        <p:spPr>
          <a:xfrm>
            <a:off x="4082439" y="1369219"/>
            <a:ext cx="4498800" cy="27537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Two Content">
  <p:cSld name="15_Two Content">
    <p:spTree>
      <p:nvGrpSpPr>
        <p:cNvPr id="250" name="Shape 250"/>
        <p:cNvGrpSpPr/>
        <p:nvPr/>
      </p:nvGrpSpPr>
      <p:grpSpPr>
        <a:xfrm>
          <a:off x="0" y="0"/>
          <a:ext cx="0" cy="0"/>
          <a:chOff x="0" y="0"/>
          <a:chExt cx="0" cy="0"/>
        </a:xfrm>
      </p:grpSpPr>
      <p:pic>
        <p:nvPicPr>
          <p:cNvPr id="251" name="Google Shape;251;p45"/>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252" name="Google Shape;252;p45"/>
          <p:cNvSpPr/>
          <p:nvPr/>
        </p:nvSpPr>
        <p:spPr>
          <a:xfrm>
            <a:off x="0" y="0"/>
            <a:ext cx="5147700" cy="5143500"/>
          </a:xfrm>
          <a:prstGeom prst="rect">
            <a:avLst/>
          </a:prstGeom>
          <a:gradFill>
            <a:gsLst>
              <a:gs pos="0">
                <a:srgbClr val="000000">
                  <a:alpha val="0"/>
                </a:srgbClr>
              </a:gs>
              <a:gs pos="1000">
                <a:srgbClr val="000000">
                  <a:alpha val="0"/>
                </a:srgbClr>
              </a:gs>
              <a:gs pos="66000">
                <a:srgbClr val="000000">
                  <a:alpha val="40000"/>
                </a:srgbClr>
              </a:gs>
              <a:gs pos="100000">
                <a:srgbClr val="000000">
                  <a:alpha val="40000"/>
                </a:srgbClr>
              </a:gs>
            </a:gsLst>
            <a:lin ang="10800025"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53" name="Google Shape;253;p45"/>
          <p:cNvSpPr txBox="1"/>
          <p:nvPr>
            <p:ph type="title"/>
          </p:nvPr>
        </p:nvSpPr>
        <p:spPr>
          <a:xfrm>
            <a:off x="347722" y="273844"/>
            <a:ext cx="48000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300"/>
              <a:buFont typeface="Arial"/>
              <a:buNone/>
              <a:defRPr>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54" name="Google Shape;254;p45"/>
          <p:cNvSpPr txBox="1"/>
          <p:nvPr>
            <p:ph idx="1" type="body"/>
          </p:nvPr>
        </p:nvSpPr>
        <p:spPr>
          <a:xfrm>
            <a:off x="347722" y="1369219"/>
            <a:ext cx="4800000" cy="3500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255" name="Google Shape;255;p45"/>
          <p:cNvCxnSpPr/>
          <p:nvPr/>
        </p:nvCxnSpPr>
        <p:spPr>
          <a:xfrm>
            <a:off x="347722" y="1268016"/>
            <a:ext cx="4800000" cy="0"/>
          </a:xfrm>
          <a:prstGeom prst="straightConnector1">
            <a:avLst/>
          </a:prstGeom>
          <a:noFill/>
          <a:ln cap="flat" cmpd="sng" w="25400">
            <a:solidFill>
              <a:srgbClr val="E1192B"/>
            </a:solidFill>
            <a:prstDash val="solid"/>
            <a:miter lim="800000"/>
            <a:headEnd len="sm" w="sm" type="none"/>
            <a:tailEnd len="sm" w="sm" type="none"/>
          </a:ln>
        </p:spPr>
      </p:cxnSp>
      <p:pic>
        <p:nvPicPr>
          <p:cNvPr id="256" name="Google Shape;256;p45"/>
          <p:cNvPicPr preferRelativeResize="0"/>
          <p:nvPr/>
        </p:nvPicPr>
        <p:blipFill rotWithShape="1">
          <a:blip r:embed="rId3">
            <a:alphaModFix amt="50000"/>
          </a:blip>
          <a:srcRect b="0" l="0" r="0" t="0"/>
          <a:stretch/>
        </p:blipFill>
        <p:spPr>
          <a:xfrm>
            <a:off x="7953578" y="4260463"/>
            <a:ext cx="809624" cy="623095"/>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_Two Content">
  <p:cSld name="17_Two Content">
    <p:spTree>
      <p:nvGrpSpPr>
        <p:cNvPr id="257" name="Shape 257"/>
        <p:cNvGrpSpPr/>
        <p:nvPr/>
      </p:nvGrpSpPr>
      <p:grpSpPr>
        <a:xfrm>
          <a:off x="0" y="0"/>
          <a:ext cx="0" cy="0"/>
          <a:chOff x="0" y="0"/>
          <a:chExt cx="0" cy="0"/>
        </a:xfrm>
      </p:grpSpPr>
      <p:pic>
        <p:nvPicPr>
          <p:cNvPr id="258" name="Google Shape;258;p46"/>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259" name="Google Shape;259;p46"/>
          <p:cNvSpPr/>
          <p:nvPr/>
        </p:nvSpPr>
        <p:spPr>
          <a:xfrm>
            <a:off x="0" y="0"/>
            <a:ext cx="5147700" cy="5143500"/>
          </a:xfrm>
          <a:prstGeom prst="rect">
            <a:avLst/>
          </a:prstGeom>
          <a:gradFill>
            <a:gsLst>
              <a:gs pos="0">
                <a:srgbClr val="000000">
                  <a:alpha val="0"/>
                </a:srgbClr>
              </a:gs>
              <a:gs pos="1000">
                <a:srgbClr val="000000">
                  <a:alpha val="0"/>
                </a:srgbClr>
              </a:gs>
              <a:gs pos="66000">
                <a:srgbClr val="000000">
                  <a:alpha val="40000"/>
                </a:srgbClr>
              </a:gs>
              <a:gs pos="100000">
                <a:srgbClr val="000000">
                  <a:alpha val="40000"/>
                </a:srgbClr>
              </a:gs>
            </a:gsLst>
            <a:lin ang="10800025"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60" name="Google Shape;260;p46"/>
          <p:cNvSpPr txBox="1"/>
          <p:nvPr>
            <p:ph type="title"/>
          </p:nvPr>
        </p:nvSpPr>
        <p:spPr>
          <a:xfrm>
            <a:off x="347722" y="273844"/>
            <a:ext cx="48000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300"/>
              <a:buFont typeface="Arial"/>
              <a:buNone/>
              <a:defRPr>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61" name="Google Shape;261;p46"/>
          <p:cNvSpPr txBox="1"/>
          <p:nvPr>
            <p:ph idx="1" type="body"/>
          </p:nvPr>
        </p:nvSpPr>
        <p:spPr>
          <a:xfrm>
            <a:off x="347722" y="1921536"/>
            <a:ext cx="4800000" cy="29481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rgbClr val="E1192B"/>
              </a:buClr>
              <a:buSzPts val="1800"/>
              <a:buFont typeface="NTR"/>
              <a:buChar char="&gt;"/>
              <a:defRPr sz="1800">
                <a:solidFill>
                  <a:schemeClr val="lt1"/>
                </a:solidFill>
                <a:latin typeface="Arial"/>
                <a:ea typeface="Arial"/>
                <a:cs typeface="Arial"/>
                <a:sym typeface="Arial"/>
              </a:defRPr>
            </a:lvl1pPr>
            <a:lvl2pPr indent="-323850" lvl="1" marL="914400" rtl="0" algn="l">
              <a:lnSpc>
                <a:spcPct val="90000"/>
              </a:lnSpc>
              <a:spcBef>
                <a:spcPts val="400"/>
              </a:spcBef>
              <a:spcAft>
                <a:spcPts val="0"/>
              </a:spcAft>
              <a:buClr>
                <a:srgbClr val="E1192B"/>
              </a:buClr>
              <a:buSzPts val="1500"/>
              <a:buFont typeface="NTR"/>
              <a:buChar char="»"/>
              <a:defRPr sz="1500">
                <a:solidFill>
                  <a:schemeClr val="lt1"/>
                </a:solidFill>
                <a:latin typeface="Arial"/>
                <a:ea typeface="Arial"/>
                <a:cs typeface="Arial"/>
                <a:sym typeface="Arial"/>
              </a:defRPr>
            </a:lvl2pPr>
            <a:lvl3pPr indent="-317500" lvl="2" marL="1371600" rtl="0" algn="l">
              <a:lnSpc>
                <a:spcPct val="90000"/>
              </a:lnSpc>
              <a:spcBef>
                <a:spcPts val="400"/>
              </a:spcBef>
              <a:spcAft>
                <a:spcPts val="0"/>
              </a:spcAft>
              <a:buClr>
                <a:srgbClr val="E1192B"/>
              </a:buClr>
              <a:buSzPts val="1400"/>
              <a:buFont typeface="NTR"/>
              <a:buChar char="‣"/>
              <a:defRPr sz="1400">
                <a:solidFill>
                  <a:schemeClr val="lt1"/>
                </a:solidFill>
                <a:latin typeface="Arial"/>
                <a:ea typeface="Arial"/>
                <a:cs typeface="Arial"/>
                <a:sym typeface="Arial"/>
              </a:defRPr>
            </a:lvl3pPr>
            <a:lvl4pPr indent="-304800" lvl="3" marL="1828800" rtl="0" algn="l">
              <a:lnSpc>
                <a:spcPct val="90000"/>
              </a:lnSpc>
              <a:spcBef>
                <a:spcPts val="400"/>
              </a:spcBef>
              <a:spcAft>
                <a:spcPts val="0"/>
              </a:spcAft>
              <a:buClr>
                <a:srgbClr val="E1192B"/>
              </a:buClr>
              <a:buSzPts val="1200"/>
              <a:buChar char="•"/>
              <a:defRPr sz="1200">
                <a:solidFill>
                  <a:schemeClr val="lt1"/>
                </a:solidFill>
                <a:latin typeface="Arial"/>
                <a:ea typeface="Arial"/>
                <a:cs typeface="Arial"/>
                <a:sym typeface="Arial"/>
              </a:defRPr>
            </a:lvl4pPr>
            <a:lvl5pPr indent="-304800" lvl="4" marL="2286000" rtl="0" algn="l">
              <a:lnSpc>
                <a:spcPct val="90000"/>
              </a:lnSpc>
              <a:spcBef>
                <a:spcPts val="400"/>
              </a:spcBef>
              <a:spcAft>
                <a:spcPts val="0"/>
              </a:spcAft>
              <a:buClr>
                <a:schemeClr val="lt1"/>
              </a:buClr>
              <a:buSzPts val="1200"/>
              <a:buChar char="•"/>
              <a:defRPr sz="1200">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262" name="Google Shape;262;p46"/>
          <p:cNvCxnSpPr/>
          <p:nvPr/>
        </p:nvCxnSpPr>
        <p:spPr>
          <a:xfrm>
            <a:off x="347722" y="1268016"/>
            <a:ext cx="4800000" cy="0"/>
          </a:xfrm>
          <a:prstGeom prst="straightConnector1">
            <a:avLst/>
          </a:prstGeom>
          <a:noFill/>
          <a:ln cap="flat" cmpd="sng" w="25400">
            <a:solidFill>
              <a:srgbClr val="E1192B"/>
            </a:solidFill>
            <a:prstDash val="solid"/>
            <a:miter lim="800000"/>
            <a:headEnd len="sm" w="sm" type="none"/>
            <a:tailEnd len="sm" w="sm" type="none"/>
          </a:ln>
        </p:spPr>
      </p:cxnSp>
      <p:pic>
        <p:nvPicPr>
          <p:cNvPr id="263" name="Google Shape;263;p46"/>
          <p:cNvPicPr preferRelativeResize="0"/>
          <p:nvPr/>
        </p:nvPicPr>
        <p:blipFill rotWithShape="1">
          <a:blip r:embed="rId3">
            <a:alphaModFix amt="50000"/>
          </a:blip>
          <a:srcRect b="0" l="0" r="0" t="0"/>
          <a:stretch/>
        </p:blipFill>
        <p:spPr>
          <a:xfrm>
            <a:off x="7953578" y="4260463"/>
            <a:ext cx="809624" cy="623095"/>
          </a:xfrm>
          <a:prstGeom prst="rect">
            <a:avLst/>
          </a:prstGeom>
          <a:noFill/>
          <a:ln>
            <a:noFill/>
          </a:ln>
        </p:spPr>
      </p:pic>
      <p:sp>
        <p:nvSpPr>
          <p:cNvPr id="264" name="Google Shape;264;p46"/>
          <p:cNvSpPr txBox="1"/>
          <p:nvPr>
            <p:ph idx="2" type="body"/>
          </p:nvPr>
        </p:nvSpPr>
        <p:spPr>
          <a:xfrm>
            <a:off x="347722" y="1365132"/>
            <a:ext cx="4800000" cy="3753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2100"/>
              <a:buFont typeface="NTR"/>
              <a:buNone/>
              <a:defRPr>
                <a:solidFill>
                  <a:schemeClr val="lt1"/>
                </a:solidFill>
                <a:latin typeface="Arial"/>
                <a:ea typeface="Arial"/>
                <a:cs typeface="Arial"/>
                <a:sym typeface="Arial"/>
              </a:defRPr>
            </a:lvl1pPr>
            <a:lvl2pPr indent="-228600" lvl="1" marL="914400" rtl="0" algn="l">
              <a:lnSpc>
                <a:spcPct val="90000"/>
              </a:lnSpc>
              <a:spcBef>
                <a:spcPts val="400"/>
              </a:spcBef>
              <a:spcAft>
                <a:spcPts val="0"/>
              </a:spcAft>
              <a:buClr>
                <a:srgbClr val="E1192B"/>
              </a:buClr>
              <a:buSzPts val="1800"/>
              <a:buFont typeface="NTR"/>
              <a:buNone/>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Two Content">
  <p:cSld name="12_Two Content">
    <p:spTree>
      <p:nvGrpSpPr>
        <p:cNvPr id="265" name="Shape 265"/>
        <p:cNvGrpSpPr/>
        <p:nvPr/>
      </p:nvGrpSpPr>
      <p:grpSpPr>
        <a:xfrm>
          <a:off x="0" y="0"/>
          <a:ext cx="0" cy="0"/>
          <a:chOff x="0" y="0"/>
          <a:chExt cx="0" cy="0"/>
        </a:xfrm>
      </p:grpSpPr>
      <p:pic>
        <p:nvPicPr>
          <p:cNvPr id="266" name="Google Shape;266;p47"/>
          <p:cNvPicPr preferRelativeResize="0"/>
          <p:nvPr/>
        </p:nvPicPr>
        <p:blipFill rotWithShape="1">
          <a:blip r:embed="rId2">
            <a:alphaModFix/>
          </a:blip>
          <a:srcRect b="0" l="-1327" r="0" t="0"/>
          <a:stretch/>
        </p:blipFill>
        <p:spPr>
          <a:xfrm>
            <a:off x="380797" y="-1"/>
            <a:ext cx="8763202" cy="5143500"/>
          </a:xfrm>
          <a:prstGeom prst="rect">
            <a:avLst/>
          </a:prstGeom>
          <a:noFill/>
          <a:ln>
            <a:noFill/>
          </a:ln>
        </p:spPr>
      </p:pic>
      <p:sp>
        <p:nvSpPr>
          <p:cNvPr id="267" name="Google Shape;267;p47"/>
          <p:cNvSpPr/>
          <p:nvPr/>
        </p:nvSpPr>
        <p:spPr>
          <a:xfrm>
            <a:off x="0" y="0"/>
            <a:ext cx="5147700" cy="5143500"/>
          </a:xfrm>
          <a:prstGeom prst="rect">
            <a:avLst/>
          </a:prstGeom>
          <a:gradFill>
            <a:gsLst>
              <a:gs pos="0">
                <a:srgbClr val="000000">
                  <a:alpha val="0"/>
                </a:srgbClr>
              </a:gs>
              <a:gs pos="1000">
                <a:srgbClr val="000000">
                  <a:alpha val="0"/>
                </a:srgbClr>
              </a:gs>
              <a:gs pos="66000">
                <a:schemeClr val="dk1"/>
              </a:gs>
              <a:gs pos="100000">
                <a:schemeClr val="dk1"/>
              </a:gs>
            </a:gsLst>
            <a:lin ang="10800025"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id="268" name="Google Shape;268;p47"/>
          <p:cNvPicPr preferRelativeResize="0"/>
          <p:nvPr/>
        </p:nvPicPr>
        <p:blipFill rotWithShape="1">
          <a:blip r:embed="rId3">
            <a:alphaModFix amt="50000"/>
          </a:blip>
          <a:srcRect b="0" l="0" r="0" t="0"/>
          <a:stretch/>
        </p:blipFill>
        <p:spPr>
          <a:xfrm>
            <a:off x="7953578" y="4260463"/>
            <a:ext cx="809624" cy="623095"/>
          </a:xfrm>
          <a:prstGeom prst="rect">
            <a:avLst/>
          </a:prstGeom>
          <a:noFill/>
          <a:ln>
            <a:noFill/>
          </a:ln>
        </p:spPr>
      </p:pic>
      <p:sp>
        <p:nvSpPr>
          <p:cNvPr id="269" name="Google Shape;269;p47"/>
          <p:cNvSpPr txBox="1"/>
          <p:nvPr>
            <p:ph type="title"/>
          </p:nvPr>
        </p:nvSpPr>
        <p:spPr>
          <a:xfrm>
            <a:off x="347722" y="273844"/>
            <a:ext cx="48000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000"/>
              <a:buFont typeface="Arial"/>
              <a:buNone/>
              <a:defRPr sz="3000">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70" name="Google Shape;270;p47"/>
          <p:cNvSpPr txBox="1"/>
          <p:nvPr>
            <p:ph idx="1" type="body"/>
          </p:nvPr>
        </p:nvSpPr>
        <p:spPr>
          <a:xfrm>
            <a:off x="347721" y="1451997"/>
            <a:ext cx="2326800" cy="768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6000"/>
              <a:buFont typeface="NTR"/>
              <a:buNone/>
              <a:defRPr sz="6000">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71" name="Google Shape;271;p47"/>
          <p:cNvSpPr txBox="1"/>
          <p:nvPr>
            <p:ph idx="2" type="body"/>
          </p:nvPr>
        </p:nvSpPr>
        <p:spPr>
          <a:xfrm>
            <a:off x="347722" y="2222028"/>
            <a:ext cx="2326800" cy="699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2100"/>
              <a:buFont typeface="NTR"/>
              <a:buNone/>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272" name="Google Shape;272;p47"/>
          <p:cNvCxnSpPr/>
          <p:nvPr/>
        </p:nvCxnSpPr>
        <p:spPr>
          <a:xfrm flipH="1" rot="10800000">
            <a:off x="347721" y="3062312"/>
            <a:ext cx="514800" cy="600"/>
          </a:xfrm>
          <a:prstGeom prst="straightConnector1">
            <a:avLst/>
          </a:prstGeom>
          <a:noFill/>
          <a:ln cap="flat" cmpd="sng" w="127000">
            <a:solidFill>
              <a:srgbClr val="E1192B"/>
            </a:solidFill>
            <a:prstDash val="solid"/>
            <a:miter lim="800000"/>
            <a:headEnd len="sm" w="sm" type="none"/>
            <a:tailEnd len="sm" w="sm" type="none"/>
          </a:ln>
        </p:spPr>
      </p:cxnSp>
      <p:sp>
        <p:nvSpPr>
          <p:cNvPr id="273" name="Google Shape;273;p47"/>
          <p:cNvSpPr txBox="1"/>
          <p:nvPr>
            <p:ph idx="3" type="body"/>
          </p:nvPr>
        </p:nvSpPr>
        <p:spPr>
          <a:xfrm>
            <a:off x="347721" y="3242992"/>
            <a:ext cx="2326800" cy="768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6000"/>
              <a:buFont typeface="NTR"/>
              <a:buNone/>
              <a:defRPr sz="6000">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74" name="Google Shape;274;p47"/>
          <p:cNvSpPr txBox="1"/>
          <p:nvPr>
            <p:ph idx="4" type="body"/>
          </p:nvPr>
        </p:nvSpPr>
        <p:spPr>
          <a:xfrm>
            <a:off x="347722" y="4013023"/>
            <a:ext cx="2326800" cy="699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2100"/>
              <a:buFont typeface="NTR"/>
              <a:buNone/>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275" name="Google Shape;275;p47"/>
          <p:cNvCxnSpPr/>
          <p:nvPr/>
        </p:nvCxnSpPr>
        <p:spPr>
          <a:xfrm flipH="1" rot="10800000">
            <a:off x="347721" y="4853307"/>
            <a:ext cx="514800" cy="600"/>
          </a:xfrm>
          <a:prstGeom prst="straightConnector1">
            <a:avLst/>
          </a:prstGeom>
          <a:noFill/>
          <a:ln cap="flat" cmpd="sng" w="127000">
            <a:solidFill>
              <a:srgbClr val="E1192B"/>
            </a:solidFill>
            <a:prstDash val="solid"/>
            <a:miter lim="800000"/>
            <a:headEnd len="sm" w="sm" type="none"/>
            <a:tailEnd len="sm" w="sm" type="none"/>
          </a:ln>
        </p:spPr>
      </p:cxnSp>
      <p:cxnSp>
        <p:nvCxnSpPr>
          <p:cNvPr id="276" name="Google Shape;276;p47"/>
          <p:cNvCxnSpPr/>
          <p:nvPr/>
        </p:nvCxnSpPr>
        <p:spPr>
          <a:xfrm>
            <a:off x="347722" y="1268016"/>
            <a:ext cx="4800000" cy="0"/>
          </a:xfrm>
          <a:prstGeom prst="straightConnector1">
            <a:avLst/>
          </a:prstGeom>
          <a:noFill/>
          <a:ln cap="flat" cmpd="sng" w="25400">
            <a:solidFill>
              <a:srgbClr val="E1192B"/>
            </a:solidFill>
            <a:prstDash val="solid"/>
            <a:miter lim="800000"/>
            <a:headEnd len="sm" w="sm" type="none"/>
            <a:tailEnd len="sm" w="sm"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wo Content">
  <p:cSld name="11_Two Content">
    <p:spTree>
      <p:nvGrpSpPr>
        <p:cNvPr id="277" name="Shape 277"/>
        <p:cNvGrpSpPr/>
        <p:nvPr/>
      </p:nvGrpSpPr>
      <p:grpSpPr>
        <a:xfrm>
          <a:off x="0" y="0"/>
          <a:ext cx="0" cy="0"/>
          <a:chOff x="0" y="0"/>
          <a:chExt cx="0" cy="0"/>
        </a:xfrm>
      </p:grpSpPr>
      <p:pic>
        <p:nvPicPr>
          <p:cNvPr id="278" name="Google Shape;278;p48"/>
          <p:cNvPicPr preferRelativeResize="0"/>
          <p:nvPr/>
        </p:nvPicPr>
        <p:blipFill rotWithShape="1">
          <a:blip r:embed="rId2">
            <a:alphaModFix/>
          </a:blip>
          <a:srcRect b="0" l="-421" r="0" t="0"/>
          <a:stretch/>
        </p:blipFill>
        <p:spPr>
          <a:xfrm>
            <a:off x="1346811" y="0"/>
            <a:ext cx="7797188" cy="5143498"/>
          </a:xfrm>
          <a:prstGeom prst="rect">
            <a:avLst/>
          </a:prstGeom>
          <a:noFill/>
          <a:ln>
            <a:noFill/>
          </a:ln>
        </p:spPr>
      </p:pic>
      <p:sp>
        <p:nvSpPr>
          <p:cNvPr id="279" name="Google Shape;279;p48"/>
          <p:cNvSpPr/>
          <p:nvPr/>
        </p:nvSpPr>
        <p:spPr>
          <a:xfrm>
            <a:off x="0" y="0"/>
            <a:ext cx="3768000" cy="5143500"/>
          </a:xfrm>
          <a:prstGeom prst="rect">
            <a:avLst/>
          </a:prstGeom>
          <a:gradFill>
            <a:gsLst>
              <a:gs pos="0">
                <a:srgbClr val="000000">
                  <a:alpha val="0"/>
                </a:srgbClr>
              </a:gs>
              <a:gs pos="1000">
                <a:srgbClr val="000000">
                  <a:alpha val="0"/>
                </a:srgbClr>
              </a:gs>
              <a:gs pos="66000">
                <a:schemeClr val="dk1"/>
              </a:gs>
              <a:gs pos="100000">
                <a:schemeClr val="dk1"/>
              </a:gs>
            </a:gsLst>
            <a:lin ang="10800025"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0" name="Google Shape;280;p48"/>
          <p:cNvSpPr txBox="1"/>
          <p:nvPr>
            <p:ph type="title"/>
          </p:nvPr>
        </p:nvSpPr>
        <p:spPr>
          <a:xfrm>
            <a:off x="347722" y="273844"/>
            <a:ext cx="48000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000"/>
              <a:buFont typeface="Arial"/>
              <a:buNone/>
              <a:defRPr sz="3000">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81" name="Google Shape;281;p48"/>
          <p:cNvSpPr txBox="1"/>
          <p:nvPr>
            <p:ph idx="1" type="body"/>
          </p:nvPr>
        </p:nvSpPr>
        <p:spPr>
          <a:xfrm>
            <a:off x="347721" y="1451997"/>
            <a:ext cx="2326800" cy="768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6000"/>
              <a:buFont typeface="NTR"/>
              <a:buNone/>
              <a:defRPr sz="6000">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82" name="Google Shape;282;p48"/>
          <p:cNvSpPr txBox="1"/>
          <p:nvPr>
            <p:ph idx="2" type="body"/>
          </p:nvPr>
        </p:nvSpPr>
        <p:spPr>
          <a:xfrm>
            <a:off x="347722" y="2222028"/>
            <a:ext cx="2326800" cy="699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2100"/>
              <a:buFont typeface="NTR"/>
              <a:buNone/>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283" name="Google Shape;283;p48"/>
          <p:cNvCxnSpPr/>
          <p:nvPr/>
        </p:nvCxnSpPr>
        <p:spPr>
          <a:xfrm flipH="1" rot="10800000">
            <a:off x="347721" y="3062312"/>
            <a:ext cx="514800" cy="600"/>
          </a:xfrm>
          <a:prstGeom prst="straightConnector1">
            <a:avLst/>
          </a:prstGeom>
          <a:noFill/>
          <a:ln cap="flat" cmpd="sng" w="127000">
            <a:solidFill>
              <a:srgbClr val="E1192B"/>
            </a:solidFill>
            <a:prstDash val="solid"/>
            <a:miter lim="800000"/>
            <a:headEnd len="sm" w="sm" type="none"/>
            <a:tailEnd len="sm" w="sm" type="none"/>
          </a:ln>
        </p:spPr>
      </p:cxnSp>
      <p:pic>
        <p:nvPicPr>
          <p:cNvPr id="284" name="Google Shape;284;p48"/>
          <p:cNvPicPr preferRelativeResize="0"/>
          <p:nvPr/>
        </p:nvPicPr>
        <p:blipFill rotWithShape="1">
          <a:blip r:embed="rId3">
            <a:alphaModFix amt="50000"/>
          </a:blip>
          <a:srcRect b="0" l="0" r="0" t="0"/>
          <a:stretch/>
        </p:blipFill>
        <p:spPr>
          <a:xfrm>
            <a:off x="7953578" y="4260463"/>
            <a:ext cx="809624" cy="623095"/>
          </a:xfrm>
          <a:prstGeom prst="rect">
            <a:avLst/>
          </a:prstGeom>
          <a:noFill/>
          <a:ln>
            <a:noFill/>
          </a:ln>
        </p:spPr>
      </p:pic>
      <p:sp>
        <p:nvSpPr>
          <p:cNvPr id="285" name="Google Shape;285;p48"/>
          <p:cNvSpPr txBox="1"/>
          <p:nvPr>
            <p:ph idx="3" type="body"/>
          </p:nvPr>
        </p:nvSpPr>
        <p:spPr>
          <a:xfrm>
            <a:off x="347721" y="3242992"/>
            <a:ext cx="2326800" cy="768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6000"/>
              <a:buFont typeface="NTR"/>
              <a:buNone/>
              <a:defRPr sz="6000">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86" name="Google Shape;286;p48"/>
          <p:cNvSpPr txBox="1"/>
          <p:nvPr>
            <p:ph idx="4" type="body"/>
          </p:nvPr>
        </p:nvSpPr>
        <p:spPr>
          <a:xfrm>
            <a:off x="347722" y="4013023"/>
            <a:ext cx="2326800" cy="699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2100"/>
              <a:buFont typeface="NTR"/>
              <a:buNone/>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287" name="Google Shape;287;p48"/>
          <p:cNvCxnSpPr/>
          <p:nvPr/>
        </p:nvCxnSpPr>
        <p:spPr>
          <a:xfrm flipH="1" rot="10800000">
            <a:off x="347721" y="4853307"/>
            <a:ext cx="514800" cy="600"/>
          </a:xfrm>
          <a:prstGeom prst="straightConnector1">
            <a:avLst/>
          </a:prstGeom>
          <a:noFill/>
          <a:ln cap="flat" cmpd="sng" w="127000">
            <a:solidFill>
              <a:srgbClr val="E1192B"/>
            </a:solidFill>
            <a:prstDash val="solid"/>
            <a:miter lim="800000"/>
            <a:headEnd len="sm" w="sm" type="none"/>
            <a:tailEnd len="sm" w="sm" type="none"/>
          </a:ln>
        </p:spPr>
      </p:cxnSp>
      <p:cxnSp>
        <p:nvCxnSpPr>
          <p:cNvPr id="288" name="Google Shape;288;p48"/>
          <p:cNvCxnSpPr/>
          <p:nvPr/>
        </p:nvCxnSpPr>
        <p:spPr>
          <a:xfrm>
            <a:off x="347722" y="1268016"/>
            <a:ext cx="4800000" cy="0"/>
          </a:xfrm>
          <a:prstGeom prst="straightConnector1">
            <a:avLst/>
          </a:prstGeom>
          <a:noFill/>
          <a:ln cap="flat" cmpd="sng" w="25400">
            <a:solidFill>
              <a:srgbClr val="E1192B"/>
            </a:solidFill>
            <a:prstDash val="solid"/>
            <a:miter lim="800000"/>
            <a:headEnd len="sm" w="sm" type="none"/>
            <a:tailEnd len="sm" w="sm" type="none"/>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Two Content">
  <p:cSld name="13_Two Content">
    <p:spTree>
      <p:nvGrpSpPr>
        <p:cNvPr id="289" name="Shape 289"/>
        <p:cNvGrpSpPr/>
        <p:nvPr/>
      </p:nvGrpSpPr>
      <p:grpSpPr>
        <a:xfrm>
          <a:off x="0" y="0"/>
          <a:ext cx="0" cy="0"/>
          <a:chOff x="0" y="0"/>
          <a:chExt cx="0" cy="0"/>
        </a:xfrm>
      </p:grpSpPr>
      <p:sp>
        <p:nvSpPr>
          <p:cNvPr id="290" name="Google Shape;290;p49"/>
          <p:cNvSpPr/>
          <p:nvPr/>
        </p:nvSpPr>
        <p:spPr>
          <a:xfrm>
            <a:off x="4191202" y="0"/>
            <a:ext cx="49527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id="291" name="Google Shape;291;p49"/>
          <p:cNvPicPr preferRelativeResize="0"/>
          <p:nvPr/>
        </p:nvPicPr>
        <p:blipFill rotWithShape="1">
          <a:blip r:embed="rId2">
            <a:alphaModFix/>
          </a:blip>
          <a:srcRect b="0" l="0" r="0" t="0"/>
          <a:stretch/>
        </p:blipFill>
        <p:spPr>
          <a:xfrm>
            <a:off x="0" y="4803"/>
            <a:ext cx="4191201" cy="5138697"/>
          </a:xfrm>
          <a:prstGeom prst="rect">
            <a:avLst/>
          </a:prstGeom>
          <a:noFill/>
          <a:ln>
            <a:noFill/>
          </a:ln>
        </p:spPr>
      </p:pic>
      <p:sp>
        <p:nvSpPr>
          <p:cNvPr id="292" name="Google Shape;292;p49"/>
          <p:cNvSpPr txBox="1"/>
          <p:nvPr>
            <p:ph type="title"/>
          </p:nvPr>
        </p:nvSpPr>
        <p:spPr>
          <a:xfrm>
            <a:off x="4712425" y="273844"/>
            <a:ext cx="32412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000"/>
              <a:buFont typeface="Arial"/>
              <a:buNone/>
              <a:defRPr sz="3000">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93" name="Google Shape;293;p49"/>
          <p:cNvSpPr txBox="1"/>
          <p:nvPr>
            <p:ph idx="1" type="body"/>
          </p:nvPr>
        </p:nvSpPr>
        <p:spPr>
          <a:xfrm>
            <a:off x="4712425" y="1451997"/>
            <a:ext cx="2326800" cy="768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6000"/>
              <a:buFont typeface="NTR"/>
              <a:buNone/>
              <a:defRPr sz="6000">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94" name="Google Shape;294;p49"/>
          <p:cNvSpPr txBox="1"/>
          <p:nvPr>
            <p:ph idx="2" type="body"/>
          </p:nvPr>
        </p:nvSpPr>
        <p:spPr>
          <a:xfrm>
            <a:off x="4712426" y="2222028"/>
            <a:ext cx="2326800" cy="699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2100"/>
              <a:buFont typeface="NTR"/>
              <a:buNone/>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295" name="Google Shape;295;p49"/>
          <p:cNvCxnSpPr/>
          <p:nvPr/>
        </p:nvCxnSpPr>
        <p:spPr>
          <a:xfrm flipH="1" rot="10800000">
            <a:off x="4712425" y="3062312"/>
            <a:ext cx="514800" cy="600"/>
          </a:xfrm>
          <a:prstGeom prst="straightConnector1">
            <a:avLst/>
          </a:prstGeom>
          <a:noFill/>
          <a:ln cap="flat" cmpd="sng" w="127000">
            <a:solidFill>
              <a:srgbClr val="E1192B"/>
            </a:solidFill>
            <a:prstDash val="solid"/>
            <a:miter lim="800000"/>
            <a:headEnd len="sm" w="sm" type="none"/>
            <a:tailEnd len="sm" w="sm" type="none"/>
          </a:ln>
        </p:spPr>
      </p:cxnSp>
      <p:pic>
        <p:nvPicPr>
          <p:cNvPr id="296" name="Google Shape;296;p49"/>
          <p:cNvPicPr preferRelativeResize="0"/>
          <p:nvPr/>
        </p:nvPicPr>
        <p:blipFill rotWithShape="1">
          <a:blip r:embed="rId3">
            <a:alphaModFix amt="50000"/>
          </a:blip>
          <a:srcRect b="0" l="0" r="0" t="0"/>
          <a:stretch/>
        </p:blipFill>
        <p:spPr>
          <a:xfrm>
            <a:off x="7953578" y="4260463"/>
            <a:ext cx="809624" cy="623095"/>
          </a:xfrm>
          <a:prstGeom prst="rect">
            <a:avLst/>
          </a:prstGeom>
          <a:noFill/>
          <a:ln>
            <a:noFill/>
          </a:ln>
        </p:spPr>
      </p:pic>
      <p:sp>
        <p:nvSpPr>
          <p:cNvPr id="297" name="Google Shape;297;p49"/>
          <p:cNvSpPr txBox="1"/>
          <p:nvPr>
            <p:ph idx="3" type="body"/>
          </p:nvPr>
        </p:nvSpPr>
        <p:spPr>
          <a:xfrm>
            <a:off x="4712425" y="3242992"/>
            <a:ext cx="2326800" cy="768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6000"/>
              <a:buFont typeface="NTR"/>
              <a:buNone/>
              <a:defRPr sz="6000">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98" name="Google Shape;298;p49"/>
          <p:cNvSpPr txBox="1"/>
          <p:nvPr>
            <p:ph idx="4" type="body"/>
          </p:nvPr>
        </p:nvSpPr>
        <p:spPr>
          <a:xfrm>
            <a:off x="4712426" y="4013023"/>
            <a:ext cx="2326800" cy="699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2100"/>
              <a:buFont typeface="NTR"/>
              <a:buNone/>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299" name="Google Shape;299;p49"/>
          <p:cNvCxnSpPr/>
          <p:nvPr/>
        </p:nvCxnSpPr>
        <p:spPr>
          <a:xfrm flipH="1" rot="10800000">
            <a:off x="4712425" y="4853307"/>
            <a:ext cx="514800" cy="600"/>
          </a:xfrm>
          <a:prstGeom prst="straightConnector1">
            <a:avLst/>
          </a:prstGeom>
          <a:noFill/>
          <a:ln cap="flat" cmpd="sng" w="127000">
            <a:solidFill>
              <a:srgbClr val="E1192B"/>
            </a:solidFill>
            <a:prstDash val="solid"/>
            <a:miter lim="800000"/>
            <a:headEnd len="sm" w="sm" type="none"/>
            <a:tailEnd len="sm" w="sm" type="none"/>
          </a:ln>
        </p:spPr>
      </p:cxnSp>
      <p:cxnSp>
        <p:nvCxnSpPr>
          <p:cNvPr id="300" name="Google Shape;300;p49"/>
          <p:cNvCxnSpPr/>
          <p:nvPr/>
        </p:nvCxnSpPr>
        <p:spPr>
          <a:xfrm>
            <a:off x="4712425" y="1268016"/>
            <a:ext cx="3241200" cy="0"/>
          </a:xfrm>
          <a:prstGeom prst="straightConnector1">
            <a:avLst/>
          </a:prstGeom>
          <a:noFill/>
          <a:ln cap="flat" cmpd="sng" w="25400">
            <a:solidFill>
              <a:srgbClr val="E1192B"/>
            </a:solidFill>
            <a:prstDash val="solid"/>
            <a:miter lim="800000"/>
            <a:headEnd len="sm" w="sm" type="none"/>
            <a:tailEnd len="sm" w="sm" type="none"/>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Two Content">
  <p:cSld name="14_Two Content">
    <p:spTree>
      <p:nvGrpSpPr>
        <p:cNvPr id="301" name="Shape 301"/>
        <p:cNvGrpSpPr/>
        <p:nvPr/>
      </p:nvGrpSpPr>
      <p:grpSpPr>
        <a:xfrm>
          <a:off x="0" y="0"/>
          <a:ext cx="0" cy="0"/>
          <a:chOff x="0" y="0"/>
          <a:chExt cx="0" cy="0"/>
        </a:xfrm>
      </p:grpSpPr>
      <p:pic>
        <p:nvPicPr>
          <p:cNvPr id="302" name="Google Shape;302;p50"/>
          <p:cNvPicPr preferRelativeResize="0"/>
          <p:nvPr/>
        </p:nvPicPr>
        <p:blipFill rotWithShape="1">
          <a:blip r:embed="rId2">
            <a:alphaModFix/>
          </a:blip>
          <a:srcRect b="0" l="0" r="0" t="0"/>
          <a:stretch/>
        </p:blipFill>
        <p:spPr>
          <a:xfrm>
            <a:off x="0" y="0"/>
            <a:ext cx="9223855" cy="5143500"/>
          </a:xfrm>
          <a:prstGeom prst="rect">
            <a:avLst/>
          </a:prstGeom>
          <a:noFill/>
          <a:ln>
            <a:noFill/>
          </a:ln>
        </p:spPr>
      </p:pic>
      <p:sp>
        <p:nvSpPr>
          <p:cNvPr id="303" name="Google Shape;303;p50"/>
          <p:cNvSpPr/>
          <p:nvPr/>
        </p:nvSpPr>
        <p:spPr>
          <a:xfrm rot="10800000">
            <a:off x="309956" y="0"/>
            <a:ext cx="8913900" cy="5143500"/>
          </a:xfrm>
          <a:prstGeom prst="rect">
            <a:avLst/>
          </a:prstGeom>
          <a:gradFill>
            <a:gsLst>
              <a:gs pos="0">
                <a:srgbClr val="000000">
                  <a:alpha val="0"/>
                </a:srgbClr>
              </a:gs>
              <a:gs pos="42000">
                <a:srgbClr val="000000">
                  <a:alpha val="0"/>
                </a:srgbClr>
              </a:gs>
              <a:gs pos="100000">
                <a:schemeClr val="dk1"/>
              </a:gs>
            </a:gsLst>
            <a:lin ang="13500032"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04" name="Google Shape;304;p50"/>
          <p:cNvSpPr txBox="1"/>
          <p:nvPr>
            <p:ph type="title"/>
          </p:nvPr>
        </p:nvSpPr>
        <p:spPr>
          <a:xfrm>
            <a:off x="5319853" y="273844"/>
            <a:ext cx="32412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000"/>
              <a:buFont typeface="Arial"/>
              <a:buNone/>
              <a:defRPr sz="3000">
                <a:solidFill>
                  <a:schemeClr val="lt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305" name="Google Shape;305;p50"/>
          <p:cNvSpPr txBox="1"/>
          <p:nvPr>
            <p:ph idx="1" type="body"/>
          </p:nvPr>
        </p:nvSpPr>
        <p:spPr>
          <a:xfrm>
            <a:off x="5319853" y="1451997"/>
            <a:ext cx="2326800" cy="768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6000"/>
              <a:buFont typeface="NTR"/>
              <a:buNone/>
              <a:defRPr sz="6000">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306" name="Google Shape;306;p50"/>
          <p:cNvSpPr txBox="1"/>
          <p:nvPr>
            <p:ph idx="2" type="body"/>
          </p:nvPr>
        </p:nvSpPr>
        <p:spPr>
          <a:xfrm>
            <a:off x="5319854" y="2222028"/>
            <a:ext cx="2326800" cy="699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2100"/>
              <a:buFont typeface="NTR"/>
              <a:buNone/>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307" name="Google Shape;307;p50"/>
          <p:cNvCxnSpPr/>
          <p:nvPr/>
        </p:nvCxnSpPr>
        <p:spPr>
          <a:xfrm flipH="1" rot="10800000">
            <a:off x="5319853" y="3062312"/>
            <a:ext cx="514800" cy="600"/>
          </a:xfrm>
          <a:prstGeom prst="straightConnector1">
            <a:avLst/>
          </a:prstGeom>
          <a:noFill/>
          <a:ln cap="flat" cmpd="sng" w="127000">
            <a:solidFill>
              <a:srgbClr val="E1192B"/>
            </a:solidFill>
            <a:prstDash val="solid"/>
            <a:miter lim="800000"/>
            <a:headEnd len="sm" w="sm" type="none"/>
            <a:tailEnd len="sm" w="sm" type="none"/>
          </a:ln>
        </p:spPr>
      </p:cxnSp>
      <p:pic>
        <p:nvPicPr>
          <p:cNvPr id="308" name="Google Shape;308;p50"/>
          <p:cNvPicPr preferRelativeResize="0"/>
          <p:nvPr/>
        </p:nvPicPr>
        <p:blipFill rotWithShape="1">
          <a:blip r:embed="rId3">
            <a:alphaModFix amt="50000"/>
          </a:blip>
          <a:srcRect b="0" l="0" r="0" t="0"/>
          <a:stretch/>
        </p:blipFill>
        <p:spPr>
          <a:xfrm>
            <a:off x="7953578" y="4260463"/>
            <a:ext cx="809624" cy="623095"/>
          </a:xfrm>
          <a:prstGeom prst="rect">
            <a:avLst/>
          </a:prstGeom>
          <a:noFill/>
          <a:ln>
            <a:noFill/>
          </a:ln>
        </p:spPr>
      </p:pic>
      <p:sp>
        <p:nvSpPr>
          <p:cNvPr id="309" name="Google Shape;309;p50"/>
          <p:cNvSpPr txBox="1"/>
          <p:nvPr>
            <p:ph idx="3" type="body"/>
          </p:nvPr>
        </p:nvSpPr>
        <p:spPr>
          <a:xfrm>
            <a:off x="5319853" y="3242992"/>
            <a:ext cx="2326800" cy="768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6000"/>
              <a:buFont typeface="NTR"/>
              <a:buNone/>
              <a:defRPr sz="6000">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310" name="Google Shape;310;p50"/>
          <p:cNvSpPr txBox="1"/>
          <p:nvPr>
            <p:ph idx="4" type="body"/>
          </p:nvPr>
        </p:nvSpPr>
        <p:spPr>
          <a:xfrm>
            <a:off x="5319854" y="4013023"/>
            <a:ext cx="2326800" cy="699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2100"/>
              <a:buFont typeface="NTR"/>
              <a:buNone/>
              <a:defRPr>
                <a:solidFill>
                  <a:schemeClr val="lt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311" name="Google Shape;311;p50"/>
          <p:cNvCxnSpPr/>
          <p:nvPr/>
        </p:nvCxnSpPr>
        <p:spPr>
          <a:xfrm flipH="1" rot="10800000">
            <a:off x="5319853" y="4853307"/>
            <a:ext cx="514800" cy="600"/>
          </a:xfrm>
          <a:prstGeom prst="straightConnector1">
            <a:avLst/>
          </a:prstGeom>
          <a:noFill/>
          <a:ln cap="flat" cmpd="sng" w="127000">
            <a:solidFill>
              <a:srgbClr val="E1192B"/>
            </a:solidFill>
            <a:prstDash val="solid"/>
            <a:miter lim="800000"/>
            <a:headEnd len="sm" w="sm" type="none"/>
            <a:tailEnd len="sm" w="sm" type="none"/>
          </a:ln>
        </p:spPr>
      </p:cxnSp>
      <p:cxnSp>
        <p:nvCxnSpPr>
          <p:cNvPr id="312" name="Google Shape;312;p50"/>
          <p:cNvCxnSpPr/>
          <p:nvPr/>
        </p:nvCxnSpPr>
        <p:spPr>
          <a:xfrm>
            <a:off x="5319853" y="1268016"/>
            <a:ext cx="3241200" cy="0"/>
          </a:xfrm>
          <a:prstGeom prst="straightConnector1">
            <a:avLst/>
          </a:prstGeom>
          <a:noFill/>
          <a:ln cap="flat" cmpd="sng" w="25400">
            <a:solidFill>
              <a:srgbClr val="E1192B"/>
            </a:solidFill>
            <a:prstDash val="solid"/>
            <a:miter lim="800000"/>
            <a:headEnd len="sm" w="sm" type="none"/>
            <a:tailEnd len="sm" w="sm" type="none"/>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Two Content">
  <p:cSld name="16_Two Content">
    <p:spTree>
      <p:nvGrpSpPr>
        <p:cNvPr id="313" name="Shape 313"/>
        <p:cNvGrpSpPr/>
        <p:nvPr/>
      </p:nvGrpSpPr>
      <p:grpSpPr>
        <a:xfrm>
          <a:off x="0" y="0"/>
          <a:ext cx="0" cy="0"/>
          <a:chOff x="0" y="0"/>
          <a:chExt cx="0" cy="0"/>
        </a:xfrm>
      </p:grpSpPr>
      <p:pic>
        <p:nvPicPr>
          <p:cNvPr id="314" name="Google Shape;314;p51"/>
          <p:cNvPicPr preferRelativeResize="0"/>
          <p:nvPr/>
        </p:nvPicPr>
        <p:blipFill rotWithShape="1">
          <a:blip r:embed="rId2">
            <a:alphaModFix/>
          </a:blip>
          <a:srcRect b="0" l="0" r="0" t="0"/>
          <a:stretch/>
        </p:blipFill>
        <p:spPr>
          <a:xfrm>
            <a:off x="-71989" y="1"/>
            <a:ext cx="5014768" cy="5143500"/>
          </a:xfrm>
          <a:prstGeom prst="rect">
            <a:avLst/>
          </a:prstGeom>
          <a:noFill/>
          <a:ln>
            <a:noFill/>
          </a:ln>
        </p:spPr>
      </p:pic>
      <p:sp>
        <p:nvSpPr>
          <p:cNvPr id="315" name="Google Shape;315;p51"/>
          <p:cNvSpPr txBox="1"/>
          <p:nvPr>
            <p:ph type="title"/>
          </p:nvPr>
        </p:nvSpPr>
        <p:spPr>
          <a:xfrm>
            <a:off x="5319853" y="273844"/>
            <a:ext cx="32412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3000"/>
              <a:buFont typeface="Arial"/>
              <a:buNone/>
              <a:defRPr sz="3000">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316" name="Google Shape;316;p51"/>
          <p:cNvSpPr txBox="1"/>
          <p:nvPr>
            <p:ph idx="1" type="body"/>
          </p:nvPr>
        </p:nvSpPr>
        <p:spPr>
          <a:xfrm>
            <a:off x="5319853" y="1451997"/>
            <a:ext cx="2326800" cy="768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6000"/>
              <a:buFont typeface="NTR"/>
              <a:buNone/>
              <a:defRPr sz="6000">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317" name="Google Shape;317;p51"/>
          <p:cNvSpPr txBox="1"/>
          <p:nvPr>
            <p:ph idx="2" type="body"/>
          </p:nvPr>
        </p:nvSpPr>
        <p:spPr>
          <a:xfrm>
            <a:off x="5319854" y="2222028"/>
            <a:ext cx="2326800" cy="699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2100"/>
              <a:buFont typeface="NTR"/>
              <a:buNone/>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318" name="Google Shape;318;p51"/>
          <p:cNvCxnSpPr/>
          <p:nvPr/>
        </p:nvCxnSpPr>
        <p:spPr>
          <a:xfrm flipH="1" rot="10800000">
            <a:off x="5319853" y="3062312"/>
            <a:ext cx="514800" cy="600"/>
          </a:xfrm>
          <a:prstGeom prst="straightConnector1">
            <a:avLst/>
          </a:prstGeom>
          <a:noFill/>
          <a:ln cap="flat" cmpd="sng" w="127000">
            <a:solidFill>
              <a:srgbClr val="E1192B"/>
            </a:solidFill>
            <a:prstDash val="solid"/>
            <a:miter lim="800000"/>
            <a:headEnd len="sm" w="sm" type="none"/>
            <a:tailEnd len="sm" w="sm" type="none"/>
          </a:ln>
        </p:spPr>
      </p:cxnSp>
      <p:sp>
        <p:nvSpPr>
          <p:cNvPr id="319" name="Google Shape;319;p51"/>
          <p:cNvSpPr txBox="1"/>
          <p:nvPr>
            <p:ph idx="3" type="body"/>
          </p:nvPr>
        </p:nvSpPr>
        <p:spPr>
          <a:xfrm>
            <a:off x="5319853" y="3242992"/>
            <a:ext cx="2326800" cy="768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6000"/>
              <a:buFont typeface="NTR"/>
              <a:buNone/>
              <a:defRPr sz="6000">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320" name="Google Shape;320;p51"/>
          <p:cNvSpPr txBox="1"/>
          <p:nvPr>
            <p:ph idx="4" type="body"/>
          </p:nvPr>
        </p:nvSpPr>
        <p:spPr>
          <a:xfrm>
            <a:off x="5319854" y="4013023"/>
            <a:ext cx="2326800" cy="6996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E1192B"/>
              </a:buClr>
              <a:buSzPts val="2100"/>
              <a:buFont typeface="NTR"/>
              <a:buNone/>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chemeClr val="lt1"/>
              </a:buClr>
              <a:buSzPts val="1800"/>
              <a:buChar char="•"/>
              <a:defRPr>
                <a:solidFill>
                  <a:schemeClr val="lt1"/>
                </a:solidFill>
                <a:latin typeface="Arial"/>
                <a:ea typeface="Arial"/>
                <a:cs typeface="Arial"/>
                <a:sym typeface="Arial"/>
              </a:defRPr>
            </a:lvl2pPr>
            <a:lvl3pPr indent="-323850" lvl="2" marL="1371600" rtl="0" algn="l">
              <a:lnSpc>
                <a:spcPct val="90000"/>
              </a:lnSpc>
              <a:spcBef>
                <a:spcPts val="400"/>
              </a:spcBef>
              <a:spcAft>
                <a:spcPts val="0"/>
              </a:spcAft>
              <a:buClr>
                <a:schemeClr val="lt1"/>
              </a:buClr>
              <a:buSzPts val="1500"/>
              <a:buChar char="•"/>
              <a:defRPr>
                <a:solidFill>
                  <a:schemeClr val="lt1"/>
                </a:solidFill>
                <a:latin typeface="Arial"/>
                <a:ea typeface="Arial"/>
                <a:cs typeface="Arial"/>
                <a:sym typeface="Arial"/>
              </a:defRPr>
            </a:lvl3pPr>
            <a:lvl4pPr indent="-317500" lvl="3" marL="18288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4pPr>
            <a:lvl5pPr indent="-317500" lvl="4" marL="2286000" rtl="0" algn="l">
              <a:lnSpc>
                <a:spcPct val="90000"/>
              </a:lnSpc>
              <a:spcBef>
                <a:spcPts val="400"/>
              </a:spcBef>
              <a:spcAft>
                <a:spcPts val="0"/>
              </a:spcAft>
              <a:buClr>
                <a:schemeClr val="lt1"/>
              </a:buClr>
              <a:buSzPts val="1400"/>
              <a:buChar char="•"/>
              <a:defRPr>
                <a:solidFill>
                  <a:schemeClr val="lt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cxnSp>
        <p:nvCxnSpPr>
          <p:cNvPr id="321" name="Google Shape;321;p51"/>
          <p:cNvCxnSpPr/>
          <p:nvPr/>
        </p:nvCxnSpPr>
        <p:spPr>
          <a:xfrm flipH="1" rot="10800000">
            <a:off x="5319853" y="4853307"/>
            <a:ext cx="514800" cy="600"/>
          </a:xfrm>
          <a:prstGeom prst="straightConnector1">
            <a:avLst/>
          </a:prstGeom>
          <a:noFill/>
          <a:ln cap="flat" cmpd="sng" w="127000">
            <a:solidFill>
              <a:srgbClr val="E1192B"/>
            </a:solidFill>
            <a:prstDash val="solid"/>
            <a:miter lim="800000"/>
            <a:headEnd len="sm" w="sm" type="none"/>
            <a:tailEnd len="sm" w="sm" type="none"/>
          </a:ln>
        </p:spPr>
      </p:cxnSp>
      <p:cxnSp>
        <p:nvCxnSpPr>
          <p:cNvPr id="322" name="Google Shape;322;p51"/>
          <p:cNvCxnSpPr/>
          <p:nvPr/>
        </p:nvCxnSpPr>
        <p:spPr>
          <a:xfrm>
            <a:off x="5319853" y="1268016"/>
            <a:ext cx="3241200" cy="0"/>
          </a:xfrm>
          <a:prstGeom prst="straightConnector1">
            <a:avLst/>
          </a:prstGeom>
          <a:noFill/>
          <a:ln cap="flat" cmpd="sng" w="25400">
            <a:solidFill>
              <a:srgbClr val="E1192B"/>
            </a:solidFill>
            <a:prstDash val="solid"/>
            <a:miter lim="800000"/>
            <a:headEnd len="sm" w="sm" type="none"/>
            <a:tailEnd len="sm" w="sm" type="none"/>
          </a:ln>
        </p:spPr>
      </p:cxnSp>
      <p:pic>
        <p:nvPicPr>
          <p:cNvPr id="323" name="Google Shape;323;p51"/>
          <p:cNvPicPr preferRelativeResize="0"/>
          <p:nvPr/>
        </p:nvPicPr>
        <p:blipFill rotWithShape="1">
          <a:blip r:embed="rId3">
            <a:alphaModFix amt="20000"/>
          </a:blip>
          <a:srcRect b="0" l="0" r="0" t="0"/>
          <a:stretch/>
        </p:blipFill>
        <p:spPr>
          <a:xfrm>
            <a:off x="7953578" y="4260462"/>
            <a:ext cx="809624" cy="623095"/>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wo Content">
  <p:cSld name="5_Two Content">
    <p:spTree>
      <p:nvGrpSpPr>
        <p:cNvPr id="324" name="Shape 324"/>
        <p:cNvGrpSpPr/>
        <p:nvPr/>
      </p:nvGrpSpPr>
      <p:grpSpPr>
        <a:xfrm>
          <a:off x="0" y="0"/>
          <a:ext cx="0" cy="0"/>
          <a:chOff x="0" y="0"/>
          <a:chExt cx="0" cy="0"/>
        </a:xfrm>
      </p:grpSpPr>
      <p:pic>
        <p:nvPicPr>
          <p:cNvPr id="325" name="Google Shape;325;p52"/>
          <p:cNvPicPr preferRelativeResize="0"/>
          <p:nvPr/>
        </p:nvPicPr>
        <p:blipFill rotWithShape="1">
          <a:blip r:embed="rId2">
            <a:alphaModFix/>
          </a:blip>
          <a:srcRect b="0" l="0" r="0" t="0"/>
          <a:stretch/>
        </p:blipFill>
        <p:spPr>
          <a:xfrm>
            <a:off x="4572001" y="0"/>
            <a:ext cx="4572000" cy="5143500"/>
          </a:xfrm>
          <a:prstGeom prst="rect">
            <a:avLst/>
          </a:prstGeom>
          <a:noFill/>
          <a:ln>
            <a:noFill/>
          </a:ln>
        </p:spPr>
      </p:pic>
      <p:sp>
        <p:nvSpPr>
          <p:cNvPr id="326" name="Google Shape;326;p52"/>
          <p:cNvSpPr txBox="1"/>
          <p:nvPr>
            <p:ph type="title"/>
          </p:nvPr>
        </p:nvSpPr>
        <p:spPr>
          <a:xfrm>
            <a:off x="628650" y="273844"/>
            <a:ext cx="37086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3300"/>
              <a:buFont typeface="Arial"/>
              <a:buNone/>
              <a:defRPr>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pic>
        <p:nvPicPr>
          <p:cNvPr id="327" name="Google Shape;327;p52"/>
          <p:cNvPicPr preferRelativeResize="0"/>
          <p:nvPr/>
        </p:nvPicPr>
        <p:blipFill rotWithShape="1">
          <a:blip r:embed="rId3">
            <a:alphaModFix/>
          </a:blip>
          <a:srcRect b="0" l="0" r="0" t="0"/>
          <a:stretch/>
        </p:blipFill>
        <p:spPr>
          <a:xfrm>
            <a:off x="628650" y="4798046"/>
            <a:ext cx="2016574" cy="180130"/>
          </a:xfrm>
          <a:prstGeom prst="rect">
            <a:avLst/>
          </a:prstGeom>
          <a:noFill/>
          <a:ln>
            <a:noFill/>
          </a:ln>
        </p:spPr>
      </p:pic>
      <p:cxnSp>
        <p:nvCxnSpPr>
          <p:cNvPr id="328" name="Google Shape;328;p52"/>
          <p:cNvCxnSpPr/>
          <p:nvPr/>
        </p:nvCxnSpPr>
        <p:spPr>
          <a:xfrm>
            <a:off x="628650" y="1268016"/>
            <a:ext cx="3708600" cy="0"/>
          </a:xfrm>
          <a:prstGeom prst="straightConnector1">
            <a:avLst/>
          </a:prstGeom>
          <a:noFill/>
          <a:ln cap="flat" cmpd="sng" w="25400">
            <a:solidFill>
              <a:srgbClr val="E1192B"/>
            </a:solidFill>
            <a:prstDash val="solid"/>
            <a:miter lim="800000"/>
            <a:headEnd len="sm" w="sm" type="none"/>
            <a:tailEnd len="sm" w="sm" type="none"/>
          </a:ln>
        </p:spPr>
      </p:cxnSp>
      <p:pic>
        <p:nvPicPr>
          <p:cNvPr id="329" name="Google Shape;329;p52"/>
          <p:cNvPicPr preferRelativeResize="0"/>
          <p:nvPr/>
        </p:nvPicPr>
        <p:blipFill rotWithShape="1">
          <a:blip r:embed="rId4">
            <a:alphaModFix amt="50000"/>
          </a:blip>
          <a:srcRect b="0" l="0" r="0" t="0"/>
          <a:stretch/>
        </p:blipFill>
        <p:spPr>
          <a:xfrm>
            <a:off x="7953578" y="4169569"/>
            <a:ext cx="809624" cy="623095"/>
          </a:xfrm>
          <a:prstGeom prst="rect">
            <a:avLst/>
          </a:prstGeom>
          <a:noFill/>
          <a:ln>
            <a:noFill/>
          </a:ln>
        </p:spPr>
      </p:pic>
      <p:sp>
        <p:nvSpPr>
          <p:cNvPr id="330" name="Google Shape;330;p52"/>
          <p:cNvSpPr txBox="1"/>
          <p:nvPr>
            <p:ph idx="1" type="body"/>
          </p:nvPr>
        </p:nvSpPr>
        <p:spPr>
          <a:xfrm>
            <a:off x="628650" y="1369219"/>
            <a:ext cx="3708600" cy="3263400"/>
          </a:xfrm>
          <a:prstGeom prst="rect">
            <a:avLst/>
          </a:prstGeom>
          <a:noFill/>
          <a:ln>
            <a:noFill/>
          </a:ln>
        </p:spPr>
        <p:txBody>
          <a:bodyPr anchorCtr="0" anchor="t" bIns="34275" lIns="68575" spcFirstLastPara="1" rIns="68575" wrap="square" tIns="34275">
            <a:normAutofit/>
          </a:bodyPr>
          <a:lstStyle>
            <a:lvl1pPr indent="-361950" lvl="0" marL="457200" rtl="0" algn="l">
              <a:lnSpc>
                <a:spcPct val="90000"/>
              </a:lnSpc>
              <a:spcBef>
                <a:spcPts val="800"/>
              </a:spcBef>
              <a:spcAft>
                <a:spcPts val="0"/>
              </a:spcAft>
              <a:buClr>
                <a:srgbClr val="E1192B"/>
              </a:buClr>
              <a:buSzPts val="2100"/>
              <a:buFont typeface="NTR"/>
              <a:buChar char="&gt;"/>
              <a:defRPr>
                <a:solidFill>
                  <a:schemeClr val="dk1"/>
                </a:solidFill>
                <a:latin typeface="Arial"/>
                <a:ea typeface="Arial"/>
                <a:cs typeface="Arial"/>
                <a:sym typeface="Arial"/>
              </a:defRPr>
            </a:lvl1pPr>
            <a:lvl2pPr indent="-342900" lvl="1" marL="914400" rtl="0" algn="l">
              <a:lnSpc>
                <a:spcPct val="90000"/>
              </a:lnSpc>
              <a:spcBef>
                <a:spcPts val="400"/>
              </a:spcBef>
              <a:spcAft>
                <a:spcPts val="0"/>
              </a:spcAft>
              <a:buClr>
                <a:srgbClr val="E1192B"/>
              </a:buClr>
              <a:buSzPts val="1800"/>
              <a:buFont typeface="NTR"/>
              <a:buChar char="»"/>
              <a:defRPr>
                <a:solidFill>
                  <a:schemeClr val="dk1"/>
                </a:solidFill>
                <a:latin typeface="Arial"/>
                <a:ea typeface="Arial"/>
                <a:cs typeface="Arial"/>
                <a:sym typeface="Arial"/>
              </a:defRPr>
            </a:lvl2pPr>
            <a:lvl3pPr indent="-323850" lvl="2" marL="1371600" rtl="0" algn="l">
              <a:lnSpc>
                <a:spcPct val="90000"/>
              </a:lnSpc>
              <a:spcBef>
                <a:spcPts val="400"/>
              </a:spcBef>
              <a:spcAft>
                <a:spcPts val="0"/>
              </a:spcAft>
              <a:buClr>
                <a:srgbClr val="E1192B"/>
              </a:buClr>
              <a:buSzPts val="1500"/>
              <a:buFont typeface="NTR"/>
              <a:buChar char="‣"/>
              <a:defRPr>
                <a:solidFill>
                  <a:schemeClr val="dk1"/>
                </a:solidFill>
                <a:latin typeface="Arial"/>
                <a:ea typeface="Arial"/>
                <a:cs typeface="Arial"/>
                <a:sym typeface="Arial"/>
              </a:defRPr>
            </a:lvl3pPr>
            <a:lvl4pPr indent="-317500" lvl="3" marL="1828800" rtl="0" algn="l">
              <a:lnSpc>
                <a:spcPct val="90000"/>
              </a:lnSpc>
              <a:spcBef>
                <a:spcPts val="400"/>
              </a:spcBef>
              <a:spcAft>
                <a:spcPts val="0"/>
              </a:spcAft>
              <a:buClr>
                <a:srgbClr val="E1192B"/>
              </a:buClr>
              <a:buSzPts val="1400"/>
              <a:buChar char="•"/>
              <a:defRPr>
                <a:solidFill>
                  <a:schemeClr val="dk1"/>
                </a:solidFill>
                <a:latin typeface="Arial"/>
                <a:ea typeface="Arial"/>
                <a:cs typeface="Arial"/>
                <a:sym typeface="Arial"/>
              </a:defRPr>
            </a:lvl4pPr>
            <a:lvl5pPr indent="-317500" lvl="4" marL="2286000" rtl="0" algn="l">
              <a:lnSpc>
                <a:spcPct val="90000"/>
              </a:lnSpc>
              <a:spcBef>
                <a:spcPts val="400"/>
              </a:spcBef>
              <a:spcAft>
                <a:spcPts val="0"/>
              </a:spcAft>
              <a:buClr>
                <a:schemeClr val="dk1"/>
              </a:buClr>
              <a:buSzPts val="1400"/>
              <a:buChar char="•"/>
              <a:defRPr>
                <a:solidFill>
                  <a:schemeClr val="dk1"/>
                </a:solidFill>
                <a:latin typeface="Arial"/>
                <a:ea typeface="Arial"/>
                <a:cs typeface="Arial"/>
                <a:sym typeface="Aria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331" name="Shape 331"/>
        <p:cNvGrpSpPr/>
        <p:nvPr/>
      </p:nvGrpSpPr>
      <p:grpSpPr>
        <a:xfrm>
          <a:off x="0" y="0"/>
          <a:ext cx="0" cy="0"/>
          <a:chOff x="0" y="0"/>
          <a:chExt cx="0" cy="0"/>
        </a:xfrm>
      </p:grpSpPr>
      <p:sp>
        <p:nvSpPr>
          <p:cNvPr id="332" name="Google Shape;332;p53"/>
          <p:cNvSpPr/>
          <p:nvPr/>
        </p:nvSpPr>
        <p:spPr>
          <a:xfrm>
            <a:off x="3863340" y="0"/>
            <a:ext cx="5280900" cy="5143500"/>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3" name="Google Shape;333;p53"/>
          <p:cNvSpPr/>
          <p:nvPr>
            <p:ph idx="2" type="pic"/>
          </p:nvPr>
        </p:nvSpPr>
        <p:spPr>
          <a:xfrm>
            <a:off x="3863340" y="0"/>
            <a:ext cx="5280900" cy="4172100"/>
          </a:xfrm>
          <a:prstGeom prst="rect">
            <a:avLst/>
          </a:prstGeom>
          <a:noFill/>
          <a:ln>
            <a:noFill/>
          </a:ln>
        </p:spPr>
      </p:sp>
      <p:sp>
        <p:nvSpPr>
          <p:cNvPr id="334" name="Google Shape;334;p53"/>
          <p:cNvSpPr txBox="1"/>
          <p:nvPr>
            <p:ph idx="1" type="body"/>
          </p:nvPr>
        </p:nvSpPr>
        <p:spPr>
          <a:xfrm>
            <a:off x="629841" y="1543049"/>
            <a:ext cx="2949000" cy="29718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1200"/>
              <a:buNone/>
              <a:defRPr sz="1200">
                <a:latin typeface="Arial"/>
                <a:ea typeface="Arial"/>
                <a:cs typeface="Arial"/>
                <a:sym typeface="Arial"/>
              </a:defRPr>
            </a:lvl1pPr>
            <a:lvl2pPr indent="-228600" lvl="1" marL="914400" rtl="0" algn="l">
              <a:lnSpc>
                <a:spcPct val="90000"/>
              </a:lnSpc>
              <a:spcBef>
                <a:spcPts val="400"/>
              </a:spcBef>
              <a:spcAft>
                <a:spcPts val="0"/>
              </a:spcAft>
              <a:buClr>
                <a:schemeClr val="dk1"/>
              </a:buClr>
              <a:buSzPts val="1100"/>
              <a:buNone/>
              <a:defRPr sz="1100"/>
            </a:lvl2pPr>
            <a:lvl3pPr indent="-228600" lvl="2" marL="1371600" rtl="0" algn="l">
              <a:lnSpc>
                <a:spcPct val="90000"/>
              </a:lnSpc>
              <a:spcBef>
                <a:spcPts val="400"/>
              </a:spcBef>
              <a:spcAft>
                <a:spcPts val="0"/>
              </a:spcAft>
              <a:buClr>
                <a:schemeClr val="dk1"/>
              </a:buClr>
              <a:buSzPts val="900"/>
              <a:buNone/>
              <a:defRPr sz="900"/>
            </a:lvl3pPr>
            <a:lvl4pPr indent="-228600" lvl="3" marL="1828800" rtl="0" algn="l">
              <a:lnSpc>
                <a:spcPct val="90000"/>
              </a:lnSpc>
              <a:spcBef>
                <a:spcPts val="400"/>
              </a:spcBef>
              <a:spcAft>
                <a:spcPts val="0"/>
              </a:spcAft>
              <a:buClr>
                <a:schemeClr val="dk1"/>
              </a:buClr>
              <a:buSzPts val="800"/>
              <a:buNone/>
              <a:defRPr sz="800"/>
            </a:lvl4pPr>
            <a:lvl5pPr indent="-228600" lvl="4" marL="2286000" rtl="0" algn="l">
              <a:lnSpc>
                <a:spcPct val="90000"/>
              </a:lnSpc>
              <a:spcBef>
                <a:spcPts val="400"/>
              </a:spcBef>
              <a:spcAft>
                <a:spcPts val="0"/>
              </a:spcAft>
              <a:buClr>
                <a:schemeClr val="dk1"/>
              </a:buClr>
              <a:buSzPts val="800"/>
              <a:buNone/>
              <a:defRPr sz="800"/>
            </a:lvl5pPr>
            <a:lvl6pPr indent="-228600" lvl="5" marL="2743200" rtl="0" algn="l">
              <a:lnSpc>
                <a:spcPct val="90000"/>
              </a:lnSpc>
              <a:spcBef>
                <a:spcPts val="400"/>
              </a:spcBef>
              <a:spcAft>
                <a:spcPts val="0"/>
              </a:spcAft>
              <a:buClr>
                <a:schemeClr val="dk1"/>
              </a:buClr>
              <a:buSzPts val="800"/>
              <a:buNone/>
              <a:defRPr sz="800"/>
            </a:lvl6pPr>
            <a:lvl7pPr indent="-228600" lvl="6" marL="3200400" rtl="0" algn="l">
              <a:lnSpc>
                <a:spcPct val="90000"/>
              </a:lnSpc>
              <a:spcBef>
                <a:spcPts val="400"/>
              </a:spcBef>
              <a:spcAft>
                <a:spcPts val="0"/>
              </a:spcAft>
              <a:buClr>
                <a:schemeClr val="dk1"/>
              </a:buClr>
              <a:buSzPts val="800"/>
              <a:buNone/>
              <a:defRPr sz="800"/>
            </a:lvl7pPr>
            <a:lvl8pPr indent="-228600" lvl="7" marL="3657600" rtl="0" algn="l">
              <a:lnSpc>
                <a:spcPct val="90000"/>
              </a:lnSpc>
              <a:spcBef>
                <a:spcPts val="400"/>
              </a:spcBef>
              <a:spcAft>
                <a:spcPts val="0"/>
              </a:spcAft>
              <a:buClr>
                <a:schemeClr val="dk1"/>
              </a:buClr>
              <a:buSzPts val="800"/>
              <a:buNone/>
              <a:defRPr sz="800"/>
            </a:lvl8pPr>
            <a:lvl9pPr indent="-228600" lvl="8" marL="4114800" rtl="0" algn="l">
              <a:lnSpc>
                <a:spcPct val="90000"/>
              </a:lnSpc>
              <a:spcBef>
                <a:spcPts val="400"/>
              </a:spcBef>
              <a:spcAft>
                <a:spcPts val="0"/>
              </a:spcAft>
              <a:buClr>
                <a:schemeClr val="dk1"/>
              </a:buClr>
              <a:buSzPts val="800"/>
              <a:buNone/>
              <a:defRPr sz="800"/>
            </a:lvl9pPr>
          </a:lstStyle>
          <a:p/>
        </p:txBody>
      </p:sp>
      <p:sp>
        <p:nvSpPr>
          <p:cNvPr id="335" name="Google Shape;335;p53"/>
          <p:cNvSpPr txBox="1"/>
          <p:nvPr>
            <p:ph type="title"/>
          </p:nvPr>
        </p:nvSpPr>
        <p:spPr>
          <a:xfrm>
            <a:off x="629841" y="342900"/>
            <a:ext cx="2949000" cy="10347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chemeClr val="dk1"/>
              </a:buClr>
              <a:buSzPts val="2400"/>
              <a:buFont typeface="Arial"/>
              <a:buNone/>
              <a:defRPr sz="2400">
                <a:solidFill>
                  <a:schemeClr val="dk1"/>
                </a:solidFill>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336" name="Google Shape;336;p53"/>
          <p:cNvCxnSpPr/>
          <p:nvPr/>
        </p:nvCxnSpPr>
        <p:spPr>
          <a:xfrm>
            <a:off x="628650" y="1381223"/>
            <a:ext cx="2950500" cy="0"/>
          </a:xfrm>
          <a:prstGeom prst="straightConnector1">
            <a:avLst/>
          </a:prstGeom>
          <a:noFill/>
          <a:ln cap="flat" cmpd="sng" w="25400">
            <a:solidFill>
              <a:srgbClr val="E1192B"/>
            </a:solidFill>
            <a:prstDash val="solid"/>
            <a:miter lim="800000"/>
            <a:headEnd len="sm" w="sm" type="none"/>
            <a:tailEnd len="sm" w="sm" type="none"/>
          </a:ln>
        </p:spPr>
      </p:cxnSp>
      <p:pic>
        <p:nvPicPr>
          <p:cNvPr id="337" name="Google Shape;337;p53"/>
          <p:cNvPicPr preferRelativeResize="0"/>
          <p:nvPr/>
        </p:nvPicPr>
        <p:blipFill rotWithShape="1">
          <a:blip r:embed="rId2">
            <a:alphaModFix amt="50000"/>
          </a:blip>
          <a:srcRect b="0" l="0" r="0" t="0"/>
          <a:stretch/>
        </p:blipFill>
        <p:spPr>
          <a:xfrm>
            <a:off x="7953919" y="4346178"/>
            <a:ext cx="809624" cy="623095"/>
          </a:xfrm>
          <a:prstGeom prst="rect">
            <a:avLst/>
          </a:prstGeom>
          <a:noFill/>
          <a:ln>
            <a:noFill/>
          </a:ln>
        </p:spPr>
      </p:pic>
      <p:cxnSp>
        <p:nvCxnSpPr>
          <p:cNvPr id="338" name="Google Shape;338;p53"/>
          <p:cNvCxnSpPr/>
          <p:nvPr/>
        </p:nvCxnSpPr>
        <p:spPr>
          <a:xfrm>
            <a:off x="3863340" y="4185122"/>
            <a:ext cx="5280900" cy="0"/>
          </a:xfrm>
          <a:prstGeom prst="straightConnector1">
            <a:avLst/>
          </a:prstGeom>
          <a:noFill/>
          <a:ln cap="flat" cmpd="sng" w="50800">
            <a:solidFill>
              <a:srgbClr val="E1192B"/>
            </a:solidFill>
            <a:prstDash val="solid"/>
            <a:miter lim="800000"/>
            <a:headEnd len="sm" w="sm" type="none"/>
            <a:tailEnd len="sm" w="sm" type="none"/>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cons">
  <p:cSld name="Icons">
    <p:spTree>
      <p:nvGrpSpPr>
        <p:cNvPr id="339" name="Shape 339"/>
        <p:cNvGrpSpPr/>
        <p:nvPr/>
      </p:nvGrpSpPr>
      <p:grpSpPr>
        <a:xfrm>
          <a:off x="0" y="0"/>
          <a:ext cx="0" cy="0"/>
          <a:chOff x="0" y="0"/>
          <a:chExt cx="0" cy="0"/>
        </a:xfrm>
      </p:grpSpPr>
      <p:sp>
        <p:nvSpPr>
          <p:cNvPr id="340" name="Google Shape;340;p54"/>
          <p:cNvSpPr txBox="1"/>
          <p:nvPr/>
        </p:nvSpPr>
        <p:spPr>
          <a:xfrm>
            <a:off x="1198346" y="837398"/>
            <a:ext cx="2757600" cy="1234500"/>
          </a:xfrm>
          <a:prstGeom prst="rect">
            <a:avLst/>
          </a:prstGeom>
          <a:noFill/>
          <a:ln>
            <a:noFill/>
          </a:ln>
        </p:spPr>
        <p:txBody>
          <a:bodyPr anchorCtr="0" anchor="ctr" bIns="34275" lIns="68575" spcFirstLastPara="1" rIns="68575" wrap="square" tIns="34275">
            <a:norm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41" name="Google Shape;341;p54"/>
          <p:cNvSpPr txBox="1"/>
          <p:nvPr/>
        </p:nvSpPr>
        <p:spPr>
          <a:xfrm>
            <a:off x="1862488" y="1328286"/>
            <a:ext cx="0" cy="0"/>
          </a:xfrm>
          <a:prstGeom prst="rect">
            <a:avLst/>
          </a:prstGeom>
          <a:noFill/>
          <a:ln>
            <a:noFill/>
          </a:ln>
        </p:spPr>
        <p:txBody>
          <a:bodyPr anchorCtr="0" anchor="ctr" bIns="34275" lIns="68575" spcFirstLastPara="1" rIns="68575" wrap="square" tIns="34275">
            <a:normAutofit fontScale="25000" lnSpcReduction="20000"/>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42" name="Google Shape;342;p54"/>
          <p:cNvSpPr txBox="1"/>
          <p:nvPr/>
        </p:nvSpPr>
        <p:spPr>
          <a:xfrm>
            <a:off x="1451008" y="0"/>
            <a:ext cx="4880100" cy="353700"/>
          </a:xfrm>
          <a:prstGeom prst="rect">
            <a:avLst/>
          </a:prstGeom>
          <a:noFill/>
          <a:ln>
            <a:noFill/>
          </a:ln>
        </p:spPr>
        <p:txBody>
          <a:bodyPr anchorCtr="0" anchor="ctr" bIns="34275" lIns="68575" spcFirstLastPara="1" rIns="68575" wrap="square" tIns="34275">
            <a:normAutofit/>
          </a:bodyPr>
          <a:lstStyle/>
          <a:p>
            <a:pPr indent="0" lvl="0" marL="0" marR="0" rtl="0" algn="l">
              <a:spcBef>
                <a:spcPts val="0"/>
              </a:spcBef>
              <a:spcAft>
                <a:spcPts val="0"/>
              </a:spcAft>
              <a:buNone/>
            </a:pPr>
            <a:r>
              <a:rPr lang="zh-CN" sz="1400">
                <a:solidFill>
                  <a:schemeClr val="dk1"/>
                </a:solidFill>
                <a:latin typeface="Calibri"/>
                <a:ea typeface="Calibri"/>
                <a:cs typeface="Calibri"/>
                <a:sym typeface="Calibri"/>
              </a:rPr>
              <a:t>Do not include this slide. Please copy and paste icons as needed. </a:t>
            </a:r>
            <a:endParaRPr sz="1100"/>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EndSlide">
  <p:cSld name="9_EndSlide">
    <p:bg>
      <p:bgPr>
        <a:solidFill>
          <a:schemeClr val="dk1"/>
        </a:solidFill>
      </p:bgPr>
    </p:bg>
    <p:spTree>
      <p:nvGrpSpPr>
        <p:cNvPr id="343" name="Shape 343"/>
        <p:cNvGrpSpPr/>
        <p:nvPr/>
      </p:nvGrpSpPr>
      <p:grpSpPr>
        <a:xfrm>
          <a:off x="0" y="0"/>
          <a:ext cx="0" cy="0"/>
          <a:chOff x="0" y="0"/>
          <a:chExt cx="0" cy="0"/>
        </a:xfrm>
      </p:grpSpPr>
      <p:sp>
        <p:nvSpPr>
          <p:cNvPr id="344" name="Google Shape;344;p55"/>
          <p:cNvSpPr txBox="1"/>
          <p:nvPr/>
        </p:nvSpPr>
        <p:spPr>
          <a:xfrm>
            <a:off x="6583680" y="3609474"/>
            <a:ext cx="0" cy="0"/>
          </a:xfrm>
          <a:prstGeom prst="rect">
            <a:avLst/>
          </a:prstGeom>
          <a:noFill/>
          <a:ln>
            <a:noFill/>
          </a:ln>
        </p:spPr>
        <p:txBody>
          <a:bodyPr anchorCtr="0" anchor="ctr" bIns="34275" lIns="68575" spcFirstLastPara="1" rIns="68575" wrap="square" tIns="34275">
            <a:normAutofit fontScale="25000" lnSpcReduction="20000"/>
          </a:bodyPr>
          <a:lstStyle/>
          <a:p>
            <a:pPr indent="0" lvl="0" marL="0" marR="0" rtl="0" algn="l">
              <a:spcBef>
                <a:spcPts val="0"/>
              </a:spcBef>
              <a:spcAft>
                <a:spcPts val="0"/>
              </a:spcAft>
              <a:buNone/>
            </a:pPr>
            <a:r>
              <a:t/>
            </a:r>
            <a:endParaRPr sz="1400">
              <a:solidFill>
                <a:schemeClr val="lt1"/>
              </a:solidFill>
              <a:latin typeface="Calibri"/>
              <a:ea typeface="Calibri"/>
              <a:cs typeface="Calibri"/>
              <a:sym typeface="Calibri"/>
            </a:endParaRPr>
          </a:p>
        </p:txBody>
      </p:sp>
      <p:sp>
        <p:nvSpPr>
          <p:cNvPr id="345" name="Google Shape;345;p55"/>
          <p:cNvSpPr txBox="1"/>
          <p:nvPr/>
        </p:nvSpPr>
        <p:spPr>
          <a:xfrm>
            <a:off x="1451008" y="0"/>
            <a:ext cx="4880100" cy="353700"/>
          </a:xfrm>
          <a:prstGeom prst="rect">
            <a:avLst/>
          </a:prstGeom>
          <a:noFill/>
          <a:ln>
            <a:noFill/>
          </a:ln>
        </p:spPr>
        <p:txBody>
          <a:bodyPr anchorCtr="0" anchor="ctr" bIns="34275" lIns="68575" spcFirstLastPara="1" rIns="68575" wrap="square" tIns="34275">
            <a:normAutofit/>
          </a:bodyPr>
          <a:lstStyle/>
          <a:p>
            <a:pPr indent="0" lvl="0" marL="0" marR="0" rtl="0" algn="l">
              <a:spcBef>
                <a:spcPts val="0"/>
              </a:spcBef>
              <a:spcAft>
                <a:spcPts val="0"/>
              </a:spcAft>
              <a:buNone/>
            </a:pPr>
            <a:r>
              <a:rPr lang="zh-CN" sz="1400">
                <a:solidFill>
                  <a:schemeClr val="lt1"/>
                </a:solidFill>
                <a:latin typeface="Calibri"/>
                <a:ea typeface="Calibri"/>
                <a:cs typeface="Calibri"/>
                <a:sym typeface="Calibri"/>
              </a:rPr>
              <a:t>Do not include this slide. Please copy and paste icons as needed. </a:t>
            </a:r>
            <a:endParaRPr sz="1100"/>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EndSlide">
  <p:cSld name="1_EndSlide">
    <p:spTree>
      <p:nvGrpSpPr>
        <p:cNvPr id="346" name="Shape 346"/>
        <p:cNvGrpSpPr/>
        <p:nvPr/>
      </p:nvGrpSpPr>
      <p:grpSpPr>
        <a:xfrm>
          <a:off x="0" y="0"/>
          <a:ext cx="0" cy="0"/>
          <a:chOff x="0" y="0"/>
          <a:chExt cx="0" cy="0"/>
        </a:xfrm>
      </p:grpSpPr>
      <p:sp>
        <p:nvSpPr>
          <p:cNvPr id="347" name="Google Shape;347;p56"/>
          <p:cNvSpPr txBox="1"/>
          <p:nvPr>
            <p:ph type="title"/>
          </p:nvPr>
        </p:nvSpPr>
        <p:spPr>
          <a:xfrm>
            <a:off x="2507317" y="904875"/>
            <a:ext cx="4379100" cy="1143000"/>
          </a:xfrm>
          <a:prstGeom prst="rect">
            <a:avLst/>
          </a:prstGeom>
          <a:noFill/>
          <a:ln>
            <a:noFill/>
          </a:ln>
        </p:spPr>
        <p:txBody>
          <a:bodyPr anchorCtr="0" anchor="ctr" bIns="34275" lIns="68575" spcFirstLastPara="1" rIns="68575" wrap="square" tIns="34275">
            <a:normAutofit/>
          </a:bodyPr>
          <a:lstStyle>
            <a:lvl1pPr lvl="0" rtl="0" algn="ctr">
              <a:lnSpc>
                <a:spcPct val="90000"/>
              </a:lnSpc>
              <a:spcBef>
                <a:spcPts val="0"/>
              </a:spcBef>
              <a:spcAft>
                <a:spcPts val="0"/>
              </a:spcAft>
              <a:buClr>
                <a:schemeClr val="dk1"/>
              </a:buClr>
              <a:buSzPts val="4500"/>
              <a:buFont typeface="Arial"/>
              <a:buNone/>
              <a:defRPr b="1" i="0" sz="45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pic>
        <p:nvPicPr>
          <p:cNvPr id="348" name="Google Shape;348;p56"/>
          <p:cNvPicPr preferRelativeResize="0"/>
          <p:nvPr/>
        </p:nvPicPr>
        <p:blipFill rotWithShape="1">
          <a:blip r:embed="rId2">
            <a:alphaModFix/>
          </a:blip>
          <a:srcRect b="0" l="0" r="0" t="0"/>
          <a:stretch/>
        </p:blipFill>
        <p:spPr>
          <a:xfrm>
            <a:off x="2507317" y="2810918"/>
            <a:ext cx="4379261" cy="1381554"/>
          </a:xfrm>
          <a:prstGeom prst="rect">
            <a:avLst/>
          </a:prstGeom>
          <a:noFill/>
          <a:ln>
            <a:noFill/>
          </a:ln>
        </p:spPr>
      </p:pic>
      <p:cxnSp>
        <p:nvCxnSpPr>
          <p:cNvPr id="349" name="Google Shape;349;p56"/>
          <p:cNvCxnSpPr/>
          <p:nvPr/>
        </p:nvCxnSpPr>
        <p:spPr>
          <a:xfrm>
            <a:off x="1885950" y="2247900"/>
            <a:ext cx="5527800" cy="0"/>
          </a:xfrm>
          <a:prstGeom prst="straightConnector1">
            <a:avLst/>
          </a:prstGeom>
          <a:noFill/>
          <a:ln cap="flat" cmpd="sng" w="25400">
            <a:solidFill>
              <a:srgbClr val="E1192B"/>
            </a:solidFill>
            <a:prstDash val="solid"/>
            <a:miter lim="800000"/>
            <a:headEnd len="sm" w="sm" type="none"/>
            <a:tailEnd len="sm" w="sm" type="none"/>
          </a:ln>
        </p:spPr>
      </p:cxn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EndSlide">
  <p:cSld name="2_EndSlide">
    <p:bg>
      <p:bgPr>
        <a:solidFill>
          <a:schemeClr val="dk1"/>
        </a:solidFill>
      </p:bgPr>
    </p:bg>
    <p:spTree>
      <p:nvGrpSpPr>
        <p:cNvPr id="350" name="Shape 350"/>
        <p:cNvGrpSpPr/>
        <p:nvPr/>
      </p:nvGrpSpPr>
      <p:grpSpPr>
        <a:xfrm>
          <a:off x="0" y="0"/>
          <a:ext cx="0" cy="0"/>
          <a:chOff x="0" y="0"/>
          <a:chExt cx="0" cy="0"/>
        </a:xfrm>
      </p:grpSpPr>
      <p:sp>
        <p:nvSpPr>
          <p:cNvPr id="351" name="Google Shape;351;p57"/>
          <p:cNvSpPr txBox="1"/>
          <p:nvPr>
            <p:ph type="title"/>
          </p:nvPr>
        </p:nvSpPr>
        <p:spPr>
          <a:xfrm>
            <a:off x="2507317" y="904875"/>
            <a:ext cx="4379100" cy="1143000"/>
          </a:xfrm>
          <a:prstGeom prst="rect">
            <a:avLst/>
          </a:prstGeom>
          <a:noFill/>
          <a:ln>
            <a:noFill/>
          </a:ln>
        </p:spPr>
        <p:txBody>
          <a:bodyPr anchorCtr="0" anchor="ctr" bIns="34275" lIns="68575" spcFirstLastPara="1" rIns="68575" wrap="square" tIns="34275">
            <a:normAutofit/>
          </a:bodyPr>
          <a:lstStyle>
            <a:lvl1pPr lvl="0" rtl="0" algn="ctr">
              <a:lnSpc>
                <a:spcPct val="90000"/>
              </a:lnSpc>
              <a:spcBef>
                <a:spcPts val="0"/>
              </a:spcBef>
              <a:spcAft>
                <a:spcPts val="0"/>
              </a:spcAft>
              <a:buClr>
                <a:schemeClr val="lt1"/>
              </a:buClr>
              <a:buSzPts val="4500"/>
              <a:buFont typeface="Arial"/>
              <a:buNone/>
              <a:defRPr b="1" i="0" sz="45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352" name="Google Shape;352;p57"/>
          <p:cNvCxnSpPr/>
          <p:nvPr/>
        </p:nvCxnSpPr>
        <p:spPr>
          <a:xfrm>
            <a:off x="1885950" y="2247900"/>
            <a:ext cx="5527800" cy="0"/>
          </a:xfrm>
          <a:prstGeom prst="straightConnector1">
            <a:avLst/>
          </a:prstGeom>
          <a:noFill/>
          <a:ln cap="flat" cmpd="sng" w="25400">
            <a:solidFill>
              <a:srgbClr val="E1192B"/>
            </a:solidFill>
            <a:prstDash val="solid"/>
            <a:miter lim="800000"/>
            <a:headEnd len="sm" w="sm" type="none"/>
            <a:tailEnd len="sm" w="sm" type="none"/>
          </a:ln>
        </p:spPr>
      </p:cxnSp>
      <p:pic>
        <p:nvPicPr>
          <p:cNvPr id="353" name="Google Shape;353;p57"/>
          <p:cNvPicPr preferRelativeResize="0"/>
          <p:nvPr/>
        </p:nvPicPr>
        <p:blipFill rotWithShape="1">
          <a:blip r:embed="rId2">
            <a:alphaModFix/>
          </a:blip>
          <a:srcRect b="0" l="0" r="0" t="0"/>
          <a:stretch/>
        </p:blipFill>
        <p:spPr>
          <a:xfrm>
            <a:off x="2507317" y="2810918"/>
            <a:ext cx="4379261" cy="1381554"/>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EndSlide">
  <p:cSld name="3_EndSlide">
    <p:spTree>
      <p:nvGrpSpPr>
        <p:cNvPr id="354" name="Shape 354"/>
        <p:cNvGrpSpPr/>
        <p:nvPr/>
      </p:nvGrpSpPr>
      <p:grpSpPr>
        <a:xfrm>
          <a:off x="0" y="0"/>
          <a:ext cx="0" cy="0"/>
          <a:chOff x="0" y="0"/>
          <a:chExt cx="0" cy="0"/>
        </a:xfrm>
      </p:grpSpPr>
      <p:sp>
        <p:nvSpPr>
          <p:cNvPr id="355" name="Google Shape;355;p58"/>
          <p:cNvSpPr txBox="1"/>
          <p:nvPr>
            <p:ph type="title"/>
          </p:nvPr>
        </p:nvSpPr>
        <p:spPr>
          <a:xfrm>
            <a:off x="2507317" y="904875"/>
            <a:ext cx="4379100" cy="1143000"/>
          </a:xfrm>
          <a:prstGeom prst="rect">
            <a:avLst/>
          </a:prstGeom>
          <a:noFill/>
          <a:ln>
            <a:noFill/>
          </a:ln>
        </p:spPr>
        <p:txBody>
          <a:bodyPr anchorCtr="0" anchor="ctr" bIns="34275" lIns="68575" spcFirstLastPara="1" rIns="68575" wrap="square" tIns="34275">
            <a:normAutofit/>
          </a:bodyPr>
          <a:lstStyle>
            <a:lvl1pPr lvl="0" rtl="0" algn="ctr">
              <a:lnSpc>
                <a:spcPct val="90000"/>
              </a:lnSpc>
              <a:spcBef>
                <a:spcPts val="0"/>
              </a:spcBef>
              <a:spcAft>
                <a:spcPts val="0"/>
              </a:spcAft>
              <a:buClr>
                <a:schemeClr val="dk1"/>
              </a:buClr>
              <a:buSzPts val="4500"/>
              <a:buFont typeface="Arial"/>
              <a:buNone/>
              <a:defRPr b="1" i="0" sz="45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356" name="Google Shape;356;p58"/>
          <p:cNvCxnSpPr/>
          <p:nvPr/>
        </p:nvCxnSpPr>
        <p:spPr>
          <a:xfrm>
            <a:off x="1885950" y="2247900"/>
            <a:ext cx="5527800" cy="0"/>
          </a:xfrm>
          <a:prstGeom prst="straightConnector1">
            <a:avLst/>
          </a:prstGeom>
          <a:noFill/>
          <a:ln cap="flat" cmpd="sng" w="25400">
            <a:solidFill>
              <a:srgbClr val="E1192B"/>
            </a:solidFill>
            <a:prstDash val="solid"/>
            <a:miter lim="800000"/>
            <a:headEnd len="sm" w="sm" type="none"/>
            <a:tailEnd len="sm" w="sm" type="none"/>
          </a:ln>
        </p:spPr>
      </p:cxnSp>
      <p:pic>
        <p:nvPicPr>
          <p:cNvPr id="357" name="Google Shape;357;p58"/>
          <p:cNvPicPr preferRelativeResize="0"/>
          <p:nvPr/>
        </p:nvPicPr>
        <p:blipFill rotWithShape="1">
          <a:blip r:embed="rId2">
            <a:alphaModFix/>
          </a:blip>
          <a:srcRect b="0" l="0" r="0" t="0"/>
          <a:stretch/>
        </p:blipFill>
        <p:spPr>
          <a:xfrm>
            <a:off x="3382496" y="2646433"/>
            <a:ext cx="2628901" cy="1752601"/>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EndSlide">
  <p:cSld name="4_EndSlide">
    <p:bg>
      <p:bgPr>
        <a:solidFill>
          <a:schemeClr val="dk1"/>
        </a:solidFill>
      </p:bgPr>
    </p:bg>
    <p:spTree>
      <p:nvGrpSpPr>
        <p:cNvPr id="358" name="Shape 358"/>
        <p:cNvGrpSpPr/>
        <p:nvPr/>
      </p:nvGrpSpPr>
      <p:grpSpPr>
        <a:xfrm>
          <a:off x="0" y="0"/>
          <a:ext cx="0" cy="0"/>
          <a:chOff x="0" y="0"/>
          <a:chExt cx="0" cy="0"/>
        </a:xfrm>
      </p:grpSpPr>
      <p:pic>
        <p:nvPicPr>
          <p:cNvPr id="359" name="Google Shape;359;p59"/>
          <p:cNvPicPr preferRelativeResize="0"/>
          <p:nvPr/>
        </p:nvPicPr>
        <p:blipFill rotWithShape="1">
          <a:blip r:embed="rId2">
            <a:alphaModFix/>
          </a:blip>
          <a:srcRect b="0" l="0" r="0" t="0"/>
          <a:stretch/>
        </p:blipFill>
        <p:spPr>
          <a:xfrm>
            <a:off x="3382496" y="2646432"/>
            <a:ext cx="2628901" cy="1752601"/>
          </a:xfrm>
          <a:prstGeom prst="rect">
            <a:avLst/>
          </a:prstGeom>
          <a:noFill/>
          <a:ln>
            <a:noFill/>
          </a:ln>
        </p:spPr>
      </p:pic>
      <p:sp>
        <p:nvSpPr>
          <p:cNvPr id="360" name="Google Shape;360;p59"/>
          <p:cNvSpPr txBox="1"/>
          <p:nvPr/>
        </p:nvSpPr>
        <p:spPr>
          <a:xfrm>
            <a:off x="2507317" y="904875"/>
            <a:ext cx="4379100" cy="1143000"/>
          </a:xfrm>
          <a:prstGeom prst="rect">
            <a:avLst/>
          </a:prstGeom>
          <a:noFill/>
          <a:ln>
            <a:noFill/>
          </a:ln>
        </p:spPr>
        <p:txBody>
          <a:bodyPr anchorCtr="0" anchor="ctr" bIns="34275" lIns="68575" spcFirstLastPara="1" rIns="68575" wrap="square" tIns="34275">
            <a:normAutofit/>
          </a:bodyPr>
          <a:lstStyle/>
          <a:p>
            <a:pPr indent="0" lvl="0" marL="0" marR="0" rtl="0" algn="ctr">
              <a:lnSpc>
                <a:spcPct val="90000"/>
              </a:lnSpc>
              <a:spcBef>
                <a:spcPts val="0"/>
              </a:spcBef>
              <a:spcAft>
                <a:spcPts val="0"/>
              </a:spcAft>
              <a:buClr>
                <a:schemeClr val="lt1"/>
              </a:buClr>
              <a:buSzPts val="4500"/>
              <a:buFont typeface="Arial"/>
              <a:buNone/>
            </a:pPr>
            <a:r>
              <a:rPr b="1" i="0" lang="zh-CN" sz="4500">
                <a:solidFill>
                  <a:schemeClr val="lt1"/>
                </a:solidFill>
                <a:latin typeface="Arial"/>
                <a:ea typeface="Arial"/>
                <a:cs typeface="Arial"/>
                <a:sym typeface="Arial"/>
              </a:rPr>
              <a:t>Thank You!</a:t>
            </a:r>
            <a:endParaRPr sz="1100"/>
          </a:p>
        </p:txBody>
      </p:sp>
      <p:cxnSp>
        <p:nvCxnSpPr>
          <p:cNvPr id="361" name="Google Shape;361;p59"/>
          <p:cNvCxnSpPr/>
          <p:nvPr/>
        </p:nvCxnSpPr>
        <p:spPr>
          <a:xfrm>
            <a:off x="1885950" y="2247900"/>
            <a:ext cx="5527800" cy="0"/>
          </a:xfrm>
          <a:prstGeom prst="straightConnector1">
            <a:avLst/>
          </a:prstGeom>
          <a:noFill/>
          <a:ln cap="flat" cmpd="sng" w="25400">
            <a:solidFill>
              <a:srgbClr val="E1192B"/>
            </a:solidFill>
            <a:prstDash val="solid"/>
            <a:miter lim="800000"/>
            <a:headEnd len="sm" w="sm" type="none"/>
            <a:tailEnd len="sm" w="sm" type="none"/>
          </a:ln>
        </p:spPr>
      </p:cxn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EndSlide">
  <p:cSld name="7_EndSlide">
    <p:bg>
      <p:bgPr>
        <a:solidFill>
          <a:schemeClr val="dk1"/>
        </a:solidFill>
      </p:bgPr>
    </p:bg>
    <p:spTree>
      <p:nvGrpSpPr>
        <p:cNvPr id="362" name="Shape 362"/>
        <p:cNvGrpSpPr/>
        <p:nvPr/>
      </p:nvGrpSpPr>
      <p:grpSpPr>
        <a:xfrm>
          <a:off x="0" y="0"/>
          <a:ext cx="0" cy="0"/>
          <a:chOff x="0" y="0"/>
          <a:chExt cx="0" cy="0"/>
        </a:xfrm>
      </p:grpSpPr>
      <p:sp>
        <p:nvSpPr>
          <p:cNvPr id="363" name="Google Shape;363;p60"/>
          <p:cNvSpPr txBox="1"/>
          <p:nvPr>
            <p:ph type="title"/>
          </p:nvPr>
        </p:nvSpPr>
        <p:spPr>
          <a:xfrm>
            <a:off x="430324" y="904875"/>
            <a:ext cx="4379100" cy="1143000"/>
          </a:xfrm>
          <a:prstGeom prst="rect">
            <a:avLst/>
          </a:prstGeom>
          <a:noFill/>
          <a:ln>
            <a:noFill/>
          </a:ln>
        </p:spPr>
        <p:txBody>
          <a:bodyPr anchorCtr="0" anchor="ctr" bIns="34275" lIns="68575" spcFirstLastPara="1" rIns="68575" wrap="square" tIns="34275">
            <a:normAutofit/>
          </a:bodyPr>
          <a:lstStyle>
            <a:lvl1pPr lvl="0" rtl="0" algn="ctr">
              <a:lnSpc>
                <a:spcPct val="90000"/>
              </a:lnSpc>
              <a:spcBef>
                <a:spcPts val="0"/>
              </a:spcBef>
              <a:spcAft>
                <a:spcPts val="0"/>
              </a:spcAft>
              <a:buClr>
                <a:schemeClr val="lt1"/>
              </a:buClr>
              <a:buSzPts val="4500"/>
              <a:buFont typeface="Arial"/>
              <a:buNone/>
              <a:defRPr b="1" i="0" sz="45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364" name="Google Shape;364;p60"/>
          <p:cNvCxnSpPr/>
          <p:nvPr/>
        </p:nvCxnSpPr>
        <p:spPr>
          <a:xfrm>
            <a:off x="430324" y="2247900"/>
            <a:ext cx="4379100" cy="0"/>
          </a:xfrm>
          <a:prstGeom prst="straightConnector1">
            <a:avLst/>
          </a:prstGeom>
          <a:noFill/>
          <a:ln cap="flat" cmpd="sng" w="25400">
            <a:solidFill>
              <a:srgbClr val="E1192B"/>
            </a:solidFill>
            <a:prstDash val="solid"/>
            <a:miter lim="800000"/>
            <a:headEnd len="sm" w="sm" type="none"/>
            <a:tailEnd len="sm" w="sm" type="none"/>
          </a:ln>
        </p:spPr>
      </p:cxnSp>
      <p:pic>
        <p:nvPicPr>
          <p:cNvPr id="365" name="Google Shape;365;p60"/>
          <p:cNvPicPr preferRelativeResize="0"/>
          <p:nvPr/>
        </p:nvPicPr>
        <p:blipFill rotWithShape="1">
          <a:blip r:embed="rId2">
            <a:alphaModFix/>
          </a:blip>
          <a:srcRect b="0" l="0" r="0" t="0"/>
          <a:stretch/>
        </p:blipFill>
        <p:spPr>
          <a:xfrm>
            <a:off x="1305502" y="2646432"/>
            <a:ext cx="2628901" cy="1752601"/>
          </a:xfrm>
          <a:prstGeom prst="rect">
            <a:avLst/>
          </a:prstGeom>
          <a:noFill/>
          <a:ln>
            <a:noFill/>
          </a:ln>
        </p:spPr>
      </p:pic>
      <p:pic>
        <p:nvPicPr>
          <p:cNvPr id="366" name="Google Shape;366;p60"/>
          <p:cNvPicPr preferRelativeResize="0"/>
          <p:nvPr/>
        </p:nvPicPr>
        <p:blipFill rotWithShape="1">
          <a:blip r:embed="rId3">
            <a:alphaModFix/>
          </a:blip>
          <a:srcRect b="0" l="0" r="0" t="0"/>
          <a:stretch/>
        </p:blipFill>
        <p:spPr>
          <a:xfrm>
            <a:off x="5278178" y="0"/>
            <a:ext cx="3852582" cy="5143499"/>
          </a:xfrm>
          <a:prstGeom prst="rect">
            <a:avLst/>
          </a:prstGeom>
          <a:noFill/>
          <a:ln>
            <a:noFill/>
          </a:ln>
        </p:spPr>
      </p:pic>
      <p:pic>
        <p:nvPicPr>
          <p:cNvPr id="367" name="Google Shape;367;p60"/>
          <p:cNvPicPr preferRelativeResize="0"/>
          <p:nvPr/>
        </p:nvPicPr>
        <p:blipFill rotWithShape="1">
          <a:blip r:embed="rId4">
            <a:alphaModFix/>
          </a:blip>
          <a:srcRect b="0" l="0" r="0" t="0"/>
          <a:stretch/>
        </p:blipFill>
        <p:spPr>
          <a:xfrm>
            <a:off x="5278178" y="0"/>
            <a:ext cx="3852581" cy="5143500"/>
          </a:xfrm>
          <a:prstGeom prst="rect">
            <a:avLst/>
          </a:prstGeom>
          <a:noFill/>
          <a:ln>
            <a:noFill/>
          </a:ln>
        </p:spPr>
      </p:pic>
      <p:pic>
        <p:nvPicPr>
          <p:cNvPr id="368" name="Google Shape;368;p60"/>
          <p:cNvPicPr preferRelativeResize="0"/>
          <p:nvPr/>
        </p:nvPicPr>
        <p:blipFill rotWithShape="1">
          <a:blip r:embed="rId5">
            <a:alphaModFix/>
          </a:blip>
          <a:srcRect b="0" l="0" r="0" t="0"/>
          <a:stretch/>
        </p:blipFill>
        <p:spPr>
          <a:xfrm>
            <a:off x="5278178" y="0"/>
            <a:ext cx="3852581" cy="5143501"/>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EndSlide">
  <p:cSld name="8_EndSlide">
    <p:bg>
      <p:bgPr>
        <a:solidFill>
          <a:schemeClr val="dk1"/>
        </a:solidFill>
      </p:bgPr>
    </p:bg>
    <p:spTree>
      <p:nvGrpSpPr>
        <p:cNvPr id="369" name="Shape 369"/>
        <p:cNvGrpSpPr/>
        <p:nvPr/>
      </p:nvGrpSpPr>
      <p:grpSpPr>
        <a:xfrm>
          <a:off x="0" y="0"/>
          <a:ext cx="0" cy="0"/>
          <a:chOff x="0" y="0"/>
          <a:chExt cx="0" cy="0"/>
        </a:xfrm>
      </p:grpSpPr>
      <p:sp>
        <p:nvSpPr>
          <p:cNvPr id="370" name="Google Shape;370;p61"/>
          <p:cNvSpPr txBox="1"/>
          <p:nvPr>
            <p:ph type="title"/>
          </p:nvPr>
        </p:nvSpPr>
        <p:spPr>
          <a:xfrm>
            <a:off x="430324" y="904875"/>
            <a:ext cx="4379100" cy="1143000"/>
          </a:xfrm>
          <a:prstGeom prst="rect">
            <a:avLst/>
          </a:prstGeom>
          <a:noFill/>
          <a:ln>
            <a:noFill/>
          </a:ln>
        </p:spPr>
        <p:txBody>
          <a:bodyPr anchorCtr="0" anchor="ctr" bIns="34275" lIns="68575" spcFirstLastPara="1" rIns="68575" wrap="square" tIns="34275">
            <a:normAutofit/>
          </a:bodyPr>
          <a:lstStyle>
            <a:lvl1pPr lvl="0" rtl="0" algn="ctr">
              <a:lnSpc>
                <a:spcPct val="90000"/>
              </a:lnSpc>
              <a:spcBef>
                <a:spcPts val="0"/>
              </a:spcBef>
              <a:spcAft>
                <a:spcPts val="0"/>
              </a:spcAft>
              <a:buClr>
                <a:schemeClr val="lt1"/>
              </a:buClr>
              <a:buSzPts val="4500"/>
              <a:buFont typeface="Arial"/>
              <a:buNone/>
              <a:defRPr b="1" i="0" sz="45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371" name="Google Shape;371;p61"/>
          <p:cNvCxnSpPr/>
          <p:nvPr/>
        </p:nvCxnSpPr>
        <p:spPr>
          <a:xfrm>
            <a:off x="430324" y="2247900"/>
            <a:ext cx="4379100" cy="0"/>
          </a:xfrm>
          <a:prstGeom prst="straightConnector1">
            <a:avLst/>
          </a:prstGeom>
          <a:noFill/>
          <a:ln cap="flat" cmpd="sng" w="25400">
            <a:solidFill>
              <a:srgbClr val="E1192B"/>
            </a:solidFill>
            <a:prstDash val="solid"/>
            <a:miter lim="800000"/>
            <a:headEnd len="sm" w="sm" type="none"/>
            <a:tailEnd len="sm" w="sm" type="none"/>
          </a:ln>
        </p:spPr>
      </p:cxnSp>
      <p:pic>
        <p:nvPicPr>
          <p:cNvPr id="372" name="Google Shape;372;p61"/>
          <p:cNvPicPr preferRelativeResize="0"/>
          <p:nvPr/>
        </p:nvPicPr>
        <p:blipFill rotWithShape="1">
          <a:blip r:embed="rId2">
            <a:alphaModFix/>
          </a:blip>
          <a:srcRect b="0" l="0" r="0" t="0"/>
          <a:stretch/>
        </p:blipFill>
        <p:spPr>
          <a:xfrm>
            <a:off x="5278178" y="0"/>
            <a:ext cx="3852581" cy="5143500"/>
          </a:xfrm>
          <a:prstGeom prst="rect">
            <a:avLst/>
          </a:prstGeom>
          <a:noFill/>
          <a:ln>
            <a:noFill/>
          </a:ln>
        </p:spPr>
      </p:pic>
      <p:pic>
        <p:nvPicPr>
          <p:cNvPr id="373" name="Google Shape;373;p61"/>
          <p:cNvPicPr preferRelativeResize="0"/>
          <p:nvPr/>
        </p:nvPicPr>
        <p:blipFill rotWithShape="1">
          <a:blip r:embed="rId3">
            <a:alphaModFix/>
          </a:blip>
          <a:srcRect b="0" l="0" r="0" t="0"/>
          <a:stretch/>
        </p:blipFill>
        <p:spPr>
          <a:xfrm>
            <a:off x="430324" y="2810918"/>
            <a:ext cx="4379261" cy="1381554"/>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EndSlide">
  <p:cSld name="5_EndSlide">
    <p:spTree>
      <p:nvGrpSpPr>
        <p:cNvPr id="374" name="Shape 374"/>
        <p:cNvGrpSpPr/>
        <p:nvPr/>
      </p:nvGrpSpPr>
      <p:grpSpPr>
        <a:xfrm>
          <a:off x="0" y="0"/>
          <a:ext cx="0" cy="0"/>
          <a:chOff x="0" y="0"/>
          <a:chExt cx="0" cy="0"/>
        </a:xfrm>
      </p:grpSpPr>
      <p:sp>
        <p:nvSpPr>
          <p:cNvPr id="375" name="Google Shape;375;p62"/>
          <p:cNvSpPr txBox="1"/>
          <p:nvPr>
            <p:ph type="title"/>
          </p:nvPr>
        </p:nvSpPr>
        <p:spPr>
          <a:xfrm>
            <a:off x="4216101" y="904875"/>
            <a:ext cx="4379100" cy="1143000"/>
          </a:xfrm>
          <a:prstGeom prst="rect">
            <a:avLst/>
          </a:prstGeom>
          <a:noFill/>
          <a:ln>
            <a:noFill/>
          </a:ln>
        </p:spPr>
        <p:txBody>
          <a:bodyPr anchorCtr="0" anchor="ctr" bIns="34275" lIns="68575" spcFirstLastPara="1" rIns="68575" wrap="square" tIns="34275">
            <a:normAutofit/>
          </a:bodyPr>
          <a:lstStyle>
            <a:lvl1pPr lvl="0" rtl="0" algn="ctr">
              <a:lnSpc>
                <a:spcPct val="90000"/>
              </a:lnSpc>
              <a:spcBef>
                <a:spcPts val="0"/>
              </a:spcBef>
              <a:spcAft>
                <a:spcPts val="0"/>
              </a:spcAft>
              <a:buClr>
                <a:schemeClr val="dk1"/>
              </a:buClr>
              <a:buSzPts val="4500"/>
              <a:buFont typeface="Arial"/>
              <a:buNone/>
              <a:defRPr b="1" i="0" sz="45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376" name="Google Shape;376;p62"/>
          <p:cNvCxnSpPr/>
          <p:nvPr/>
        </p:nvCxnSpPr>
        <p:spPr>
          <a:xfrm>
            <a:off x="4216101" y="2247900"/>
            <a:ext cx="4379100" cy="0"/>
          </a:xfrm>
          <a:prstGeom prst="straightConnector1">
            <a:avLst/>
          </a:prstGeom>
          <a:noFill/>
          <a:ln cap="flat" cmpd="sng" w="25400">
            <a:solidFill>
              <a:srgbClr val="E1192B"/>
            </a:solidFill>
            <a:prstDash val="solid"/>
            <a:miter lim="800000"/>
            <a:headEnd len="sm" w="sm" type="none"/>
            <a:tailEnd len="sm" w="sm" type="none"/>
          </a:ln>
        </p:spPr>
      </p:cxnSp>
      <p:pic>
        <p:nvPicPr>
          <p:cNvPr id="377" name="Google Shape;377;p62"/>
          <p:cNvPicPr preferRelativeResize="0"/>
          <p:nvPr/>
        </p:nvPicPr>
        <p:blipFill rotWithShape="1">
          <a:blip r:embed="rId2">
            <a:alphaModFix/>
          </a:blip>
          <a:srcRect b="0" l="0" r="0" t="0"/>
          <a:stretch/>
        </p:blipFill>
        <p:spPr>
          <a:xfrm>
            <a:off x="0" y="0"/>
            <a:ext cx="3852584" cy="5143500"/>
          </a:xfrm>
          <a:prstGeom prst="rect">
            <a:avLst/>
          </a:prstGeom>
          <a:noFill/>
          <a:ln>
            <a:noFill/>
          </a:ln>
        </p:spPr>
      </p:pic>
      <p:pic>
        <p:nvPicPr>
          <p:cNvPr id="378" name="Google Shape;378;p62"/>
          <p:cNvPicPr preferRelativeResize="0"/>
          <p:nvPr/>
        </p:nvPicPr>
        <p:blipFill rotWithShape="1">
          <a:blip r:embed="rId3">
            <a:alphaModFix/>
          </a:blip>
          <a:srcRect b="0" l="0" r="0" t="0"/>
          <a:stretch/>
        </p:blipFill>
        <p:spPr>
          <a:xfrm>
            <a:off x="4216101" y="2810918"/>
            <a:ext cx="4379261" cy="138155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EndSlide">
  <p:cSld name="6_EndSlide">
    <p:spTree>
      <p:nvGrpSpPr>
        <p:cNvPr id="379" name="Shape 379"/>
        <p:cNvGrpSpPr/>
        <p:nvPr/>
      </p:nvGrpSpPr>
      <p:grpSpPr>
        <a:xfrm>
          <a:off x="0" y="0"/>
          <a:ext cx="0" cy="0"/>
          <a:chOff x="0" y="0"/>
          <a:chExt cx="0" cy="0"/>
        </a:xfrm>
      </p:grpSpPr>
      <p:pic>
        <p:nvPicPr>
          <p:cNvPr id="380" name="Google Shape;380;p63"/>
          <p:cNvPicPr preferRelativeResize="0"/>
          <p:nvPr/>
        </p:nvPicPr>
        <p:blipFill rotWithShape="1">
          <a:blip r:embed="rId2">
            <a:alphaModFix/>
          </a:blip>
          <a:srcRect b="0" l="0" r="0" t="0"/>
          <a:stretch/>
        </p:blipFill>
        <p:spPr>
          <a:xfrm>
            <a:off x="-71989" y="1"/>
            <a:ext cx="9295843" cy="5143500"/>
          </a:xfrm>
          <a:prstGeom prst="rect">
            <a:avLst/>
          </a:prstGeom>
          <a:noFill/>
          <a:ln>
            <a:noFill/>
          </a:ln>
        </p:spPr>
      </p:pic>
      <p:sp>
        <p:nvSpPr>
          <p:cNvPr id="381" name="Google Shape;381;p63"/>
          <p:cNvSpPr/>
          <p:nvPr/>
        </p:nvSpPr>
        <p:spPr>
          <a:xfrm rot="10800000">
            <a:off x="3605454" y="0"/>
            <a:ext cx="5618400" cy="5143500"/>
          </a:xfrm>
          <a:prstGeom prst="rect">
            <a:avLst/>
          </a:prstGeom>
          <a:gradFill>
            <a:gsLst>
              <a:gs pos="0">
                <a:srgbClr val="FFFFFF">
                  <a:alpha val="0"/>
                </a:srgbClr>
              </a:gs>
              <a:gs pos="42000">
                <a:srgbClr val="FFFFFF">
                  <a:alpha val="0"/>
                </a:srgbClr>
              </a:gs>
              <a:gs pos="100000">
                <a:srgbClr val="FFFFFF">
                  <a:alpha val="80000"/>
                </a:srgbClr>
              </a:gs>
            </a:gsLst>
            <a:lin ang="12000143"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2" name="Google Shape;382;p63"/>
          <p:cNvSpPr txBox="1"/>
          <p:nvPr>
            <p:ph type="title"/>
          </p:nvPr>
        </p:nvSpPr>
        <p:spPr>
          <a:xfrm>
            <a:off x="4571999" y="904875"/>
            <a:ext cx="4150800" cy="1143000"/>
          </a:xfrm>
          <a:prstGeom prst="rect">
            <a:avLst/>
          </a:prstGeom>
          <a:noFill/>
          <a:ln>
            <a:noFill/>
          </a:ln>
        </p:spPr>
        <p:txBody>
          <a:bodyPr anchorCtr="0" anchor="ctr" bIns="34275" lIns="68575" spcFirstLastPara="1" rIns="68575" wrap="square" tIns="34275">
            <a:normAutofit/>
          </a:bodyPr>
          <a:lstStyle>
            <a:lvl1pPr lvl="0" rtl="0" algn="ctr">
              <a:lnSpc>
                <a:spcPct val="90000"/>
              </a:lnSpc>
              <a:spcBef>
                <a:spcPts val="0"/>
              </a:spcBef>
              <a:spcAft>
                <a:spcPts val="0"/>
              </a:spcAft>
              <a:buClr>
                <a:schemeClr val="dk1"/>
              </a:buClr>
              <a:buSzPts val="4500"/>
              <a:buFont typeface="Arial"/>
              <a:buNone/>
              <a:defRPr b="1" i="0" sz="45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cxnSp>
        <p:nvCxnSpPr>
          <p:cNvPr id="383" name="Google Shape;383;p63"/>
          <p:cNvCxnSpPr/>
          <p:nvPr/>
        </p:nvCxnSpPr>
        <p:spPr>
          <a:xfrm>
            <a:off x="4571999" y="2247900"/>
            <a:ext cx="4150800" cy="0"/>
          </a:xfrm>
          <a:prstGeom prst="straightConnector1">
            <a:avLst/>
          </a:prstGeom>
          <a:noFill/>
          <a:ln cap="flat" cmpd="sng" w="25400">
            <a:solidFill>
              <a:srgbClr val="E1192B"/>
            </a:solidFill>
            <a:prstDash val="solid"/>
            <a:miter lim="800000"/>
            <a:headEnd len="sm" w="sm" type="none"/>
            <a:tailEnd len="sm" w="sm" type="none"/>
          </a:ln>
        </p:spPr>
      </p:cxnSp>
      <p:pic>
        <p:nvPicPr>
          <p:cNvPr id="384" name="Google Shape;384;p63"/>
          <p:cNvPicPr preferRelativeResize="0"/>
          <p:nvPr/>
        </p:nvPicPr>
        <p:blipFill rotWithShape="1">
          <a:blip r:embed="rId3">
            <a:alphaModFix/>
          </a:blip>
          <a:srcRect b="0" l="0" r="0" t="0"/>
          <a:stretch/>
        </p:blipFill>
        <p:spPr>
          <a:xfrm>
            <a:off x="5332910" y="2646433"/>
            <a:ext cx="2628901" cy="175260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52.xml"/><Relationship Id="rId42" Type="http://schemas.openxmlformats.org/officeDocument/2006/relationships/slideLayout" Target="../slideLayouts/slideLayout54.xml"/><Relationship Id="rId41" Type="http://schemas.openxmlformats.org/officeDocument/2006/relationships/slideLayout" Target="../slideLayouts/slideLayout53.xml"/><Relationship Id="rId44" Type="http://schemas.openxmlformats.org/officeDocument/2006/relationships/slideLayout" Target="../slideLayouts/slideLayout56.xml"/><Relationship Id="rId43" Type="http://schemas.openxmlformats.org/officeDocument/2006/relationships/slideLayout" Target="../slideLayouts/slideLayout55.xml"/><Relationship Id="rId46" Type="http://schemas.openxmlformats.org/officeDocument/2006/relationships/slideLayout" Target="../slideLayouts/slideLayout58.xml"/><Relationship Id="rId45" Type="http://schemas.openxmlformats.org/officeDocument/2006/relationships/slideLayout" Target="../slideLayouts/slideLayout57.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48" Type="http://schemas.openxmlformats.org/officeDocument/2006/relationships/slideLayout" Target="../slideLayouts/slideLayout60.xml"/><Relationship Id="rId47" Type="http://schemas.openxmlformats.org/officeDocument/2006/relationships/slideLayout" Target="../slideLayouts/slideLayout59.xml"/><Relationship Id="rId49" Type="http://schemas.openxmlformats.org/officeDocument/2006/relationships/theme" Target="../theme/theme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31" Type="http://schemas.openxmlformats.org/officeDocument/2006/relationships/slideLayout" Target="../slideLayouts/slideLayout43.xml"/><Relationship Id="rId30" Type="http://schemas.openxmlformats.org/officeDocument/2006/relationships/slideLayout" Target="../slideLayouts/slideLayout42.xml"/><Relationship Id="rId33" Type="http://schemas.openxmlformats.org/officeDocument/2006/relationships/slideLayout" Target="../slideLayouts/slideLayout45.xml"/><Relationship Id="rId32" Type="http://schemas.openxmlformats.org/officeDocument/2006/relationships/slideLayout" Target="../slideLayouts/slideLayout44.xml"/><Relationship Id="rId35" Type="http://schemas.openxmlformats.org/officeDocument/2006/relationships/slideLayout" Target="../slideLayouts/slideLayout47.xml"/><Relationship Id="rId34" Type="http://schemas.openxmlformats.org/officeDocument/2006/relationships/slideLayout" Target="../slideLayouts/slideLayout46.xml"/><Relationship Id="rId37" Type="http://schemas.openxmlformats.org/officeDocument/2006/relationships/slideLayout" Target="../slideLayouts/slideLayout49.xml"/><Relationship Id="rId36" Type="http://schemas.openxmlformats.org/officeDocument/2006/relationships/slideLayout" Target="../slideLayouts/slideLayout48.xml"/><Relationship Id="rId39" Type="http://schemas.openxmlformats.org/officeDocument/2006/relationships/slideLayout" Target="../slideLayouts/slideLayout51.xml"/><Relationship Id="rId38" Type="http://schemas.openxmlformats.org/officeDocument/2006/relationships/slideLayout" Target="../slideLayouts/slideLayout50.xml"/><Relationship Id="rId20" Type="http://schemas.openxmlformats.org/officeDocument/2006/relationships/slideLayout" Target="../slideLayouts/slideLayout32.xml"/><Relationship Id="rId22" Type="http://schemas.openxmlformats.org/officeDocument/2006/relationships/slideLayout" Target="../slideLayouts/slideLayout34.xml"/><Relationship Id="rId21" Type="http://schemas.openxmlformats.org/officeDocument/2006/relationships/slideLayout" Target="../slideLayouts/slideLayout33.xml"/><Relationship Id="rId24" Type="http://schemas.openxmlformats.org/officeDocument/2006/relationships/slideLayout" Target="../slideLayouts/slideLayout36.xml"/><Relationship Id="rId23" Type="http://schemas.openxmlformats.org/officeDocument/2006/relationships/slideLayout" Target="../slideLayouts/slideLayout35.xml"/><Relationship Id="rId26" Type="http://schemas.openxmlformats.org/officeDocument/2006/relationships/slideLayout" Target="../slideLayouts/slideLayout38.xml"/><Relationship Id="rId25" Type="http://schemas.openxmlformats.org/officeDocument/2006/relationships/slideLayout" Target="../slideLayouts/slideLayout37.xml"/><Relationship Id="rId28" Type="http://schemas.openxmlformats.org/officeDocument/2006/relationships/slideLayout" Target="../slideLayouts/slideLayout40.xml"/><Relationship Id="rId27" Type="http://schemas.openxmlformats.org/officeDocument/2006/relationships/slideLayout" Target="../slideLayouts/slideLayout39.xml"/><Relationship Id="rId29" Type="http://schemas.openxmlformats.org/officeDocument/2006/relationships/slideLayout" Target="../slideLayouts/slideLayout41.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17" Type="http://schemas.openxmlformats.org/officeDocument/2006/relationships/slideLayout" Target="../slideLayouts/slideLayout29.xml"/><Relationship Id="rId16" Type="http://schemas.openxmlformats.org/officeDocument/2006/relationships/slideLayout" Target="../slideLayouts/slideLayout28.xml"/><Relationship Id="rId19" Type="http://schemas.openxmlformats.org/officeDocument/2006/relationships/slideLayout" Target="../slideLayouts/slideLayout31.xml"/><Relationship Id="rId1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lt1"/>
              </a:buClr>
              <a:buSzPts val="2100"/>
              <a:buFont typeface="Arial"/>
              <a:buChar char="•"/>
              <a:defRPr b="0" i="0" sz="2100" u="none" cap="none" strike="noStrike">
                <a:solidFill>
                  <a:schemeClr val="lt1"/>
                </a:solidFill>
                <a:latin typeface="Arial"/>
                <a:ea typeface="Arial"/>
                <a:cs typeface="Arial"/>
                <a:sym typeface="Arial"/>
              </a:defRPr>
            </a:lvl1pPr>
            <a:lvl2pPr indent="-342900" lvl="1" marL="914400" marR="0" rtl="0" algn="l">
              <a:lnSpc>
                <a:spcPct val="90000"/>
              </a:lnSpc>
              <a:spcBef>
                <a:spcPts val="400"/>
              </a:spcBef>
              <a:spcAft>
                <a:spcPts val="0"/>
              </a:spcAft>
              <a:buClr>
                <a:schemeClr val="lt1"/>
              </a:buClr>
              <a:buSzPts val="1800"/>
              <a:buFont typeface="Arial"/>
              <a:buChar char="•"/>
              <a:defRPr b="0" i="0" sz="1800" u="none" cap="none" strike="noStrike">
                <a:solidFill>
                  <a:schemeClr val="lt1"/>
                </a:solidFill>
                <a:latin typeface="Arial"/>
                <a:ea typeface="Arial"/>
                <a:cs typeface="Arial"/>
                <a:sym typeface="Arial"/>
              </a:defRPr>
            </a:lvl2pPr>
            <a:lvl3pPr indent="-323850" lvl="2" marL="1371600" marR="0" rtl="0" algn="l">
              <a:lnSpc>
                <a:spcPct val="90000"/>
              </a:lnSpc>
              <a:spcBef>
                <a:spcPts val="400"/>
              </a:spcBef>
              <a:spcAft>
                <a:spcPts val="0"/>
              </a:spcAft>
              <a:buClr>
                <a:schemeClr val="lt1"/>
              </a:buClr>
              <a:buSzPts val="1500"/>
              <a:buFont typeface="Arial"/>
              <a:buChar char="•"/>
              <a:defRPr b="0" i="0" sz="1500" u="none" cap="none" strike="noStrike">
                <a:solidFill>
                  <a:schemeClr val="lt1"/>
                </a:solidFill>
                <a:latin typeface="Arial"/>
                <a:ea typeface="Arial"/>
                <a:cs typeface="Arial"/>
                <a:sym typeface="Arial"/>
              </a:defRPr>
            </a:lvl3pPr>
            <a:lvl4pPr indent="-317500" lvl="3" marL="18288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4pPr>
            <a:lvl5pPr indent="-317500" lvl="4" marL="22860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5pPr>
            <a:lvl6pPr indent="-317500" lvl="5" marL="27432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6pPr>
            <a:lvl7pPr indent="-317500" lvl="6" marL="32004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7pPr>
            <a:lvl8pPr indent="-317500" lvl="7" marL="36576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8pPr>
            <a:lvl9pPr indent="-317500" lvl="8" marL="4114800" marR="0" rtl="0" algn="l">
              <a:lnSpc>
                <a:spcPct val="90000"/>
              </a:lnSpc>
              <a:spcBef>
                <a:spcPts val="400"/>
              </a:spcBef>
              <a:spcAft>
                <a:spcPts val="0"/>
              </a:spcAft>
              <a:buClr>
                <a:schemeClr val="lt1"/>
              </a:buClr>
              <a:buSzPts val="1400"/>
              <a:buFont typeface="Arial"/>
              <a:buChar char="•"/>
              <a:defRPr b="0" i="0" sz="1400" u="none" cap="none" strike="noStrike">
                <a:solidFill>
                  <a:schemeClr val="lt1"/>
                </a:solidFill>
                <a:latin typeface="Arial"/>
                <a:ea typeface="Arial"/>
                <a:cs typeface="Arial"/>
                <a:sym typeface="Arial"/>
              </a:defRPr>
            </a:lvl9pPr>
          </a:lstStyle>
          <a:p/>
        </p:txBody>
      </p:sp>
      <p:sp>
        <p:nvSpPr>
          <p:cNvPr id="53" name="Google Shape;53;p13"/>
          <p:cNvSpPr txBox="1"/>
          <p:nvPr>
            <p:ph idx="12" type="sldNum"/>
          </p:nvPr>
        </p:nvSpPr>
        <p:spPr>
          <a:xfrm>
            <a:off x="6762750" y="4767264"/>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chemeClr val="lt1"/>
                </a:solidFill>
                <a:latin typeface="Arial"/>
                <a:ea typeface="Arial"/>
                <a:cs typeface="Arial"/>
                <a:sym typeface="Arial"/>
              </a:defRPr>
            </a:lvl1pPr>
            <a:lvl2pPr indent="0" lvl="1" marL="0" marR="0" rtl="0" algn="r">
              <a:spcBef>
                <a:spcPts val="0"/>
              </a:spcBef>
              <a:buNone/>
              <a:defRPr b="0" i="0" sz="900" u="none" cap="none" strike="noStrike">
                <a:solidFill>
                  <a:schemeClr val="lt1"/>
                </a:solidFill>
                <a:latin typeface="Arial"/>
                <a:ea typeface="Arial"/>
                <a:cs typeface="Arial"/>
                <a:sym typeface="Arial"/>
              </a:defRPr>
            </a:lvl2pPr>
            <a:lvl3pPr indent="0" lvl="2" marL="0" marR="0" rtl="0" algn="r">
              <a:spcBef>
                <a:spcPts val="0"/>
              </a:spcBef>
              <a:buNone/>
              <a:defRPr b="0" i="0" sz="900" u="none" cap="none" strike="noStrike">
                <a:solidFill>
                  <a:schemeClr val="lt1"/>
                </a:solidFill>
                <a:latin typeface="Arial"/>
                <a:ea typeface="Arial"/>
                <a:cs typeface="Arial"/>
                <a:sym typeface="Arial"/>
              </a:defRPr>
            </a:lvl3pPr>
            <a:lvl4pPr indent="0" lvl="3" marL="0" marR="0" rtl="0" algn="r">
              <a:spcBef>
                <a:spcPts val="0"/>
              </a:spcBef>
              <a:buNone/>
              <a:defRPr b="0" i="0" sz="900" u="none" cap="none" strike="noStrike">
                <a:solidFill>
                  <a:schemeClr val="lt1"/>
                </a:solidFill>
                <a:latin typeface="Arial"/>
                <a:ea typeface="Arial"/>
                <a:cs typeface="Arial"/>
                <a:sym typeface="Arial"/>
              </a:defRPr>
            </a:lvl4pPr>
            <a:lvl5pPr indent="0" lvl="4" marL="0" marR="0" rtl="0" algn="r">
              <a:spcBef>
                <a:spcPts val="0"/>
              </a:spcBef>
              <a:buNone/>
              <a:defRPr b="0" i="0" sz="900" u="none" cap="none" strike="noStrike">
                <a:solidFill>
                  <a:schemeClr val="lt1"/>
                </a:solidFill>
                <a:latin typeface="Arial"/>
                <a:ea typeface="Arial"/>
                <a:cs typeface="Arial"/>
                <a:sym typeface="Arial"/>
              </a:defRPr>
            </a:lvl5pPr>
            <a:lvl6pPr indent="0" lvl="5" marL="0" marR="0" rtl="0" algn="r">
              <a:spcBef>
                <a:spcPts val="0"/>
              </a:spcBef>
              <a:buNone/>
              <a:defRPr b="0" i="0" sz="900" u="none" cap="none" strike="noStrike">
                <a:solidFill>
                  <a:schemeClr val="lt1"/>
                </a:solidFill>
                <a:latin typeface="Arial"/>
                <a:ea typeface="Arial"/>
                <a:cs typeface="Arial"/>
                <a:sym typeface="Arial"/>
              </a:defRPr>
            </a:lvl6pPr>
            <a:lvl7pPr indent="0" lvl="6" marL="0" marR="0" rtl="0" algn="r">
              <a:spcBef>
                <a:spcPts val="0"/>
              </a:spcBef>
              <a:buNone/>
              <a:defRPr b="0" i="0" sz="900" u="none" cap="none" strike="noStrike">
                <a:solidFill>
                  <a:schemeClr val="lt1"/>
                </a:solidFill>
                <a:latin typeface="Arial"/>
                <a:ea typeface="Arial"/>
                <a:cs typeface="Arial"/>
                <a:sym typeface="Arial"/>
              </a:defRPr>
            </a:lvl7pPr>
            <a:lvl8pPr indent="0" lvl="7" marL="0" marR="0" rtl="0" algn="r">
              <a:spcBef>
                <a:spcPts val="0"/>
              </a:spcBef>
              <a:buNone/>
              <a:defRPr b="0" i="0" sz="900" u="none" cap="none" strike="noStrike">
                <a:solidFill>
                  <a:schemeClr val="lt1"/>
                </a:solidFill>
                <a:latin typeface="Arial"/>
                <a:ea typeface="Arial"/>
                <a:cs typeface="Arial"/>
                <a:sym typeface="Arial"/>
              </a:defRPr>
            </a:lvl8pPr>
            <a:lvl9pPr indent="0" lvl="8" marL="0" marR="0" rtl="0" algn="r">
              <a:spcBef>
                <a:spcPts val="0"/>
              </a:spcBef>
              <a:buNone/>
              <a:defRPr b="0" i="0" sz="9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5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8" name="Shape 58"/>
        <p:cNvGrpSpPr/>
        <p:nvPr/>
      </p:nvGrpSpPr>
      <p:grpSpPr>
        <a:xfrm>
          <a:off x="0" y="0"/>
          <a:ext cx="0" cy="0"/>
          <a:chOff x="0" y="0"/>
          <a:chExt cx="0" cy="0"/>
        </a:xfrm>
      </p:grpSpPr>
      <p:sp>
        <p:nvSpPr>
          <p:cNvPr id="59" name="Google Shape;59;p15"/>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Arial"/>
              <a:buNone/>
              <a:defRPr b="0" i="0" sz="3300" u="none" cap="none" strike="noStrik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60" name="Google Shape;60;p15"/>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 id="2147483690" r:id="rId31"/>
    <p:sldLayoutId id="2147483691" r:id="rId32"/>
    <p:sldLayoutId id="2147483692" r:id="rId33"/>
    <p:sldLayoutId id="2147483693" r:id="rId34"/>
    <p:sldLayoutId id="2147483694" r:id="rId35"/>
    <p:sldLayoutId id="2147483695" r:id="rId36"/>
    <p:sldLayoutId id="2147483696" r:id="rId37"/>
    <p:sldLayoutId id="2147483697" r:id="rId38"/>
    <p:sldLayoutId id="2147483698" r:id="rId39"/>
    <p:sldLayoutId id="2147483699" r:id="rId40"/>
    <p:sldLayoutId id="2147483700" r:id="rId41"/>
    <p:sldLayoutId id="2147483701" r:id="rId42"/>
    <p:sldLayoutId id="2147483702" r:id="rId43"/>
    <p:sldLayoutId id="2147483703" r:id="rId44"/>
    <p:sldLayoutId id="2147483704" r:id="rId45"/>
    <p:sldLayoutId id="2147483705" r:id="rId46"/>
    <p:sldLayoutId id="2147483706" r:id="rId47"/>
    <p:sldLayoutId id="2147483707" r:id="rId4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3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3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39.png"/><Relationship Id="rId4" Type="http://schemas.openxmlformats.org/officeDocument/2006/relationships/image" Target="../media/image3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3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64"/>
          <p:cNvSpPr txBox="1"/>
          <p:nvPr>
            <p:ph type="title"/>
          </p:nvPr>
        </p:nvSpPr>
        <p:spPr>
          <a:xfrm>
            <a:off x="395300" y="1546300"/>
            <a:ext cx="8468400" cy="1382100"/>
          </a:xfrm>
          <a:prstGeom prst="rect">
            <a:avLst/>
          </a:prstGeom>
          <a:noFill/>
          <a:ln>
            <a:noFill/>
          </a:ln>
        </p:spPr>
        <p:txBody>
          <a:bodyPr anchorCtr="0" anchor="b" bIns="34275" lIns="68575" spcFirstLastPara="1" rIns="68575" wrap="square" tIns="34275">
            <a:normAutofit/>
          </a:bodyPr>
          <a:lstStyle/>
          <a:p>
            <a:pPr indent="0" lvl="0" marL="0" rtl="0" algn="l">
              <a:lnSpc>
                <a:spcPct val="90000"/>
              </a:lnSpc>
              <a:spcBef>
                <a:spcPts val="0"/>
              </a:spcBef>
              <a:spcAft>
                <a:spcPts val="0"/>
              </a:spcAft>
              <a:buClr>
                <a:schemeClr val="lt1"/>
              </a:buClr>
              <a:buSzPts val="4500"/>
              <a:buFont typeface="Arial"/>
              <a:buNone/>
            </a:pPr>
            <a:r>
              <a:rPr lang="zh-CN" sz="6000"/>
              <a:t>SeattlerHub</a:t>
            </a:r>
            <a:endParaRPr sz="6000"/>
          </a:p>
          <a:p>
            <a:pPr indent="0" lvl="0" marL="0" rtl="0" algn="l">
              <a:lnSpc>
                <a:spcPct val="90000"/>
              </a:lnSpc>
              <a:spcBef>
                <a:spcPts val="0"/>
              </a:spcBef>
              <a:spcAft>
                <a:spcPts val="0"/>
              </a:spcAft>
              <a:buClr>
                <a:schemeClr val="lt1"/>
              </a:buClr>
              <a:buSzPts val="4500"/>
              <a:buFont typeface="Arial"/>
              <a:buNone/>
            </a:pPr>
            <a:r>
              <a:rPr lang="zh-CN" sz="3388"/>
              <a:t>“</a:t>
            </a:r>
            <a:r>
              <a:rPr lang="zh-CN" sz="3388"/>
              <a:t>Not just to settle, but to be Seattle”</a:t>
            </a:r>
            <a:endParaRPr sz="2500"/>
          </a:p>
        </p:txBody>
      </p:sp>
      <p:sp>
        <p:nvSpPr>
          <p:cNvPr id="390" name="Google Shape;390;p64"/>
          <p:cNvSpPr txBox="1"/>
          <p:nvPr>
            <p:ph idx="1" type="body"/>
          </p:nvPr>
        </p:nvSpPr>
        <p:spPr>
          <a:xfrm>
            <a:off x="351050" y="3722875"/>
            <a:ext cx="6882900" cy="933900"/>
          </a:xfrm>
          <a:prstGeom prst="rect">
            <a:avLst/>
          </a:prstGeom>
          <a:noFill/>
          <a:ln>
            <a:noFill/>
          </a:ln>
        </p:spPr>
        <p:txBody>
          <a:bodyPr anchorCtr="0" anchor="t" bIns="34275" lIns="68575" spcFirstLastPara="1" rIns="68575" wrap="square" tIns="34275">
            <a:normAutofit/>
          </a:bodyPr>
          <a:lstStyle/>
          <a:p>
            <a:pPr indent="0" lvl="0" marL="0" rtl="0" algn="l">
              <a:lnSpc>
                <a:spcPct val="80000"/>
              </a:lnSpc>
              <a:spcBef>
                <a:spcPts val="0"/>
              </a:spcBef>
              <a:spcAft>
                <a:spcPts val="0"/>
              </a:spcAft>
              <a:buClr>
                <a:schemeClr val="lt1"/>
              </a:buClr>
              <a:buSzPts val="4500"/>
              <a:buFont typeface="Arial"/>
              <a:buNone/>
            </a:pPr>
            <a:r>
              <a:rPr lang="zh-CN" sz="2200">
                <a:solidFill>
                  <a:schemeClr val="lt1"/>
                </a:solidFill>
              </a:rPr>
              <a:t>Group 3 Project Final Conclusion</a:t>
            </a:r>
            <a:endParaRPr sz="1500">
              <a:solidFill>
                <a:srgbClr val="CC4125"/>
              </a:solidFill>
            </a:endParaRPr>
          </a:p>
          <a:p>
            <a:pPr indent="0" lvl="0" marL="0" rtl="0" algn="l">
              <a:lnSpc>
                <a:spcPct val="105000"/>
              </a:lnSpc>
              <a:spcBef>
                <a:spcPts val="0"/>
              </a:spcBef>
              <a:spcAft>
                <a:spcPts val="0"/>
              </a:spcAft>
              <a:buClr>
                <a:schemeClr val="dk1"/>
              </a:buClr>
              <a:buSzPts val="1100"/>
              <a:buNone/>
            </a:pPr>
            <a:r>
              <a:rPr lang="zh-CN" sz="1500">
                <a:solidFill>
                  <a:srgbClr val="CC4125"/>
                </a:solidFill>
              </a:rPr>
              <a:t>Wen Liao, Houming Leng, Kejian Tong, Zhuocai Li, Jingyi Mao</a:t>
            </a:r>
            <a:endParaRPr sz="1500">
              <a:solidFill>
                <a:srgbClr val="CC4125"/>
              </a:solidFill>
            </a:endParaRPr>
          </a:p>
          <a:p>
            <a:pPr indent="0" lvl="0" marL="0" rtl="0" algn="l">
              <a:lnSpc>
                <a:spcPct val="80000"/>
              </a:lnSpc>
              <a:spcBef>
                <a:spcPts val="0"/>
              </a:spcBef>
              <a:spcAft>
                <a:spcPts val="0"/>
              </a:spcAft>
              <a:buClr>
                <a:srgbClr val="00CFB5"/>
              </a:buClr>
              <a:buSzPts val="1800"/>
              <a:buNone/>
            </a:pPr>
            <a:r>
              <a:rPr lang="zh-CN" sz="1500">
                <a:solidFill>
                  <a:srgbClr val="CC4125"/>
                </a:solidFill>
              </a:rPr>
              <a:t>CS5200 DBMS Fall 2021, December</a:t>
            </a:r>
            <a:r>
              <a:rPr lang="zh-CN" sz="1500">
                <a:solidFill>
                  <a:srgbClr val="CC4125"/>
                </a:solidFill>
              </a:rPr>
              <a:t> 9th, 2021</a:t>
            </a:r>
            <a:endParaRPr sz="1500">
              <a:solidFill>
                <a:srgbClr val="CC4125"/>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73"/>
          <p:cNvSpPr txBox="1"/>
          <p:nvPr>
            <p:ph type="title"/>
          </p:nvPr>
        </p:nvSpPr>
        <p:spPr>
          <a:xfrm>
            <a:off x="628650" y="422925"/>
            <a:ext cx="7379700" cy="572700"/>
          </a:xfrm>
          <a:prstGeom prst="rect">
            <a:avLst/>
          </a:prstGeom>
        </p:spPr>
        <p:txBody>
          <a:bodyPr anchorCtr="0" anchor="ctr" bIns="34275" lIns="68575" spcFirstLastPara="1" rIns="68575" wrap="square" tIns="34275">
            <a:noAutofit/>
          </a:bodyPr>
          <a:lstStyle/>
          <a:p>
            <a:pPr indent="0" lvl="0" marL="0" rtl="0" algn="just">
              <a:lnSpc>
                <a:spcPct val="115000"/>
              </a:lnSpc>
              <a:spcBef>
                <a:spcPts val="2000"/>
              </a:spcBef>
              <a:spcAft>
                <a:spcPts val="600"/>
              </a:spcAft>
              <a:buNone/>
            </a:pPr>
            <a:r>
              <a:rPr b="1" lang="zh-CN" sz="2700"/>
              <a:t>Next Steps</a:t>
            </a:r>
            <a:endParaRPr b="1" sz="2700"/>
          </a:p>
        </p:txBody>
      </p:sp>
      <p:sp>
        <p:nvSpPr>
          <p:cNvPr id="455" name="Google Shape;455;p73"/>
          <p:cNvSpPr txBox="1"/>
          <p:nvPr/>
        </p:nvSpPr>
        <p:spPr>
          <a:xfrm>
            <a:off x="0" y="4662000"/>
            <a:ext cx="3000000" cy="44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800">
                <a:solidFill>
                  <a:srgbClr val="666666"/>
                </a:solidFill>
              </a:rPr>
              <a:t>Wen Liao, Houming Leng, Kejian Tong, Zhuocai Li, Jingyi Mao</a:t>
            </a:r>
            <a:endParaRPr sz="800">
              <a:solidFill>
                <a:srgbClr val="666666"/>
              </a:solidFill>
            </a:endParaRPr>
          </a:p>
          <a:p>
            <a:pPr indent="0" lvl="0" marL="0" rtl="0" algn="l">
              <a:lnSpc>
                <a:spcPct val="115000"/>
              </a:lnSpc>
              <a:spcBef>
                <a:spcPts val="0"/>
              </a:spcBef>
              <a:spcAft>
                <a:spcPts val="0"/>
              </a:spcAft>
              <a:buNone/>
            </a:pPr>
            <a:r>
              <a:rPr lang="zh-CN" sz="800">
                <a:solidFill>
                  <a:srgbClr val="666666"/>
                </a:solidFill>
              </a:rPr>
              <a:t>DBMS Project Milestone 6, Group 3 - 12/09/2021</a:t>
            </a:r>
            <a:endParaRPr sz="800">
              <a:solidFill>
                <a:srgbClr val="666666"/>
              </a:solidFill>
            </a:endParaRPr>
          </a:p>
        </p:txBody>
      </p:sp>
      <p:sp>
        <p:nvSpPr>
          <p:cNvPr id="456" name="Google Shape;456;p73"/>
          <p:cNvSpPr txBox="1"/>
          <p:nvPr>
            <p:ph idx="1" type="body"/>
          </p:nvPr>
        </p:nvSpPr>
        <p:spPr>
          <a:xfrm>
            <a:off x="628650" y="1269000"/>
            <a:ext cx="7379700" cy="3263400"/>
          </a:xfrm>
          <a:prstGeom prst="rect">
            <a:avLst/>
          </a:prstGeom>
          <a:noFill/>
          <a:ln>
            <a:noFill/>
          </a:ln>
        </p:spPr>
        <p:txBody>
          <a:bodyPr anchorCtr="0" anchor="t" bIns="34275" lIns="68575" spcFirstLastPara="1" rIns="68575" wrap="square" tIns="34275">
            <a:normAutofit lnSpcReduction="10000"/>
          </a:bodyPr>
          <a:lstStyle/>
          <a:p>
            <a:pPr indent="-356115" lvl="0" marL="457200" rtl="0" algn="l">
              <a:lnSpc>
                <a:spcPct val="90000"/>
              </a:lnSpc>
              <a:spcBef>
                <a:spcPts val="1000"/>
              </a:spcBef>
              <a:spcAft>
                <a:spcPts val="0"/>
              </a:spcAft>
              <a:buClr>
                <a:schemeClr val="dk1"/>
              </a:buClr>
              <a:buSzPts val="2008"/>
              <a:buFont typeface="Arial"/>
              <a:buChar char="●"/>
            </a:pPr>
            <a:r>
              <a:rPr b="1" lang="zh-CN" sz="2008"/>
              <a:t>Not just a DBMS</a:t>
            </a:r>
            <a:endParaRPr b="1" sz="2008"/>
          </a:p>
          <a:p>
            <a:pPr indent="0" lvl="0" marL="450000" rtl="0" algn="just">
              <a:lnSpc>
                <a:spcPct val="115000"/>
              </a:lnSpc>
              <a:spcBef>
                <a:spcPts val="1000"/>
              </a:spcBef>
              <a:spcAft>
                <a:spcPts val="0"/>
              </a:spcAft>
              <a:buSzPts val="1100"/>
              <a:buNone/>
            </a:pPr>
            <a:r>
              <a:rPr lang="zh-CN" sz="1708"/>
              <a:t>A public website which would lead to practical business benefits. More REST APIs &amp; user-friendlier UI/UX should be taken into consideration.</a:t>
            </a:r>
            <a:endParaRPr sz="1708"/>
          </a:p>
          <a:p>
            <a:pPr indent="-356115" lvl="0" marL="457200" rtl="0" algn="l">
              <a:spcBef>
                <a:spcPts val="1000"/>
              </a:spcBef>
              <a:spcAft>
                <a:spcPts val="0"/>
              </a:spcAft>
              <a:buClr>
                <a:schemeClr val="dk1"/>
              </a:buClr>
              <a:buSzPts val="2008"/>
              <a:buFont typeface="Arial"/>
              <a:buChar char="●"/>
            </a:pPr>
            <a:r>
              <a:rPr b="1" lang="zh-CN" sz="2008"/>
              <a:t>More features</a:t>
            </a:r>
            <a:r>
              <a:rPr b="1" lang="zh-CN" sz="2008"/>
              <a:t> </a:t>
            </a:r>
            <a:endParaRPr sz="2008"/>
          </a:p>
          <a:p>
            <a:pPr indent="0" lvl="0" marL="457200" rtl="0" algn="just">
              <a:lnSpc>
                <a:spcPct val="115000"/>
              </a:lnSpc>
              <a:spcBef>
                <a:spcPts val="1000"/>
              </a:spcBef>
              <a:spcAft>
                <a:spcPts val="0"/>
              </a:spcAft>
              <a:buNone/>
            </a:pPr>
            <a:r>
              <a:rPr lang="zh-CN" sz="1708"/>
              <a:t>Search engines, more filter options, chatting bots, cluster maps, etc.</a:t>
            </a:r>
            <a:endParaRPr sz="1708"/>
          </a:p>
          <a:p>
            <a:pPr indent="-356115" lvl="0" marL="457200" rtl="0" algn="l">
              <a:spcBef>
                <a:spcPts val="1000"/>
              </a:spcBef>
              <a:spcAft>
                <a:spcPts val="0"/>
              </a:spcAft>
              <a:buClr>
                <a:schemeClr val="dk1"/>
              </a:buClr>
              <a:buSzPts val="2008"/>
              <a:buFont typeface="Arial"/>
              <a:buChar char="●"/>
            </a:pPr>
            <a:r>
              <a:rPr b="1" lang="zh-CN" sz="2008"/>
              <a:t>More expandable server and storage</a:t>
            </a:r>
            <a:endParaRPr sz="2008"/>
          </a:p>
          <a:p>
            <a:pPr indent="0" lvl="0" marL="457200" rtl="0" algn="just">
              <a:lnSpc>
                <a:spcPct val="115000"/>
              </a:lnSpc>
              <a:spcBef>
                <a:spcPts val="1000"/>
              </a:spcBef>
              <a:spcAft>
                <a:spcPts val="1000"/>
              </a:spcAft>
              <a:buClr>
                <a:schemeClr val="dk1"/>
              </a:buClr>
              <a:buSzPts val="1100"/>
              <a:buFont typeface="Arial"/>
              <a:buNone/>
            </a:pPr>
            <a:r>
              <a:rPr lang="zh-CN" sz="1708"/>
              <a:t>While a much heavier app has been constructed, we will require much more APIs with different usages that provide varied functionalities. Our schemas and models might expand since more data will be joined.</a:t>
            </a:r>
            <a:endParaRPr sz="1708"/>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74"/>
          <p:cNvSpPr txBox="1"/>
          <p:nvPr>
            <p:ph type="title"/>
          </p:nvPr>
        </p:nvSpPr>
        <p:spPr>
          <a:xfrm>
            <a:off x="337800" y="1026000"/>
            <a:ext cx="8468400" cy="3091500"/>
          </a:xfrm>
          <a:prstGeom prst="rect">
            <a:avLst/>
          </a:prstGeom>
          <a:noFill/>
          <a:ln>
            <a:noFill/>
          </a:ln>
        </p:spPr>
        <p:txBody>
          <a:bodyPr anchorCtr="0" anchor="b" bIns="34275" lIns="68575" spcFirstLastPara="1" rIns="68575" wrap="square" tIns="34275">
            <a:normAutofit/>
          </a:bodyPr>
          <a:lstStyle/>
          <a:p>
            <a:pPr indent="0" lvl="0" marL="0" rtl="0" algn="l">
              <a:lnSpc>
                <a:spcPct val="90000"/>
              </a:lnSpc>
              <a:spcBef>
                <a:spcPts val="0"/>
              </a:spcBef>
              <a:spcAft>
                <a:spcPts val="0"/>
              </a:spcAft>
              <a:buClr>
                <a:schemeClr val="lt1"/>
              </a:buClr>
              <a:buSzPts val="4500"/>
              <a:buFont typeface="Arial"/>
              <a:buNone/>
            </a:pPr>
            <a:r>
              <a:rPr b="1" lang="zh-CN" sz="6000"/>
              <a:t>SeattlerHub</a:t>
            </a:r>
            <a:endParaRPr b="1" sz="6000"/>
          </a:p>
          <a:p>
            <a:pPr indent="0" lvl="0" marL="0" rtl="0" algn="l">
              <a:lnSpc>
                <a:spcPct val="90000"/>
              </a:lnSpc>
              <a:spcBef>
                <a:spcPts val="0"/>
              </a:spcBef>
              <a:spcAft>
                <a:spcPts val="0"/>
              </a:spcAft>
              <a:buClr>
                <a:schemeClr val="lt1"/>
              </a:buClr>
              <a:buSzPts val="4500"/>
              <a:buFont typeface="Arial"/>
              <a:buNone/>
            </a:pPr>
            <a:r>
              <a:t/>
            </a:r>
            <a:endParaRPr b="1" sz="4400"/>
          </a:p>
          <a:p>
            <a:pPr indent="0" lvl="0" marL="0" rtl="0" algn="l">
              <a:lnSpc>
                <a:spcPct val="90000"/>
              </a:lnSpc>
              <a:spcBef>
                <a:spcPts val="0"/>
              </a:spcBef>
              <a:spcAft>
                <a:spcPts val="0"/>
              </a:spcAft>
              <a:buClr>
                <a:schemeClr val="lt1"/>
              </a:buClr>
              <a:buSzPts val="4500"/>
              <a:buFont typeface="Arial"/>
              <a:buNone/>
            </a:pPr>
            <a:r>
              <a:t/>
            </a:r>
            <a:endParaRPr b="1" sz="4400"/>
          </a:p>
          <a:p>
            <a:pPr indent="0" lvl="0" marL="0" rtl="0" algn="l">
              <a:lnSpc>
                <a:spcPct val="90000"/>
              </a:lnSpc>
              <a:spcBef>
                <a:spcPts val="0"/>
              </a:spcBef>
              <a:spcAft>
                <a:spcPts val="0"/>
              </a:spcAft>
              <a:buClr>
                <a:schemeClr val="lt1"/>
              </a:buClr>
              <a:buSzPts val="4500"/>
              <a:buFont typeface="Arial"/>
              <a:buNone/>
            </a:pPr>
            <a:r>
              <a:rPr b="1" lang="zh-CN" sz="2400"/>
              <a:t>Group 3 Project Final Conclusion</a:t>
            </a:r>
            <a:endParaRPr b="1" sz="2400"/>
          </a:p>
          <a:p>
            <a:pPr indent="0" lvl="0" marL="0" rtl="0" algn="l">
              <a:lnSpc>
                <a:spcPct val="105000"/>
              </a:lnSpc>
              <a:spcBef>
                <a:spcPts val="0"/>
              </a:spcBef>
              <a:spcAft>
                <a:spcPts val="0"/>
              </a:spcAft>
              <a:buClr>
                <a:schemeClr val="dk1"/>
              </a:buClr>
              <a:buSzPts val="1100"/>
              <a:buFont typeface="Arial"/>
              <a:buNone/>
            </a:pPr>
            <a:r>
              <a:rPr b="1" lang="zh-CN" sz="1400">
                <a:solidFill>
                  <a:srgbClr val="CC4125"/>
                </a:solidFill>
              </a:rPr>
              <a:t>Wen Liao, Houming Leng, Kejian Tong, Zhuocai Li, Jingyi Mao</a:t>
            </a:r>
            <a:endParaRPr b="1" sz="1400">
              <a:solidFill>
                <a:srgbClr val="CC4125"/>
              </a:solidFill>
            </a:endParaRPr>
          </a:p>
          <a:p>
            <a:pPr indent="0" lvl="0" marL="0" rtl="0" algn="l">
              <a:lnSpc>
                <a:spcPct val="80000"/>
              </a:lnSpc>
              <a:spcBef>
                <a:spcPts val="0"/>
              </a:spcBef>
              <a:spcAft>
                <a:spcPts val="0"/>
              </a:spcAft>
              <a:buClr>
                <a:srgbClr val="00CFB5"/>
              </a:buClr>
              <a:buSzPts val="1800"/>
              <a:buFont typeface="Arial"/>
              <a:buNone/>
            </a:pPr>
            <a:r>
              <a:rPr b="1" lang="zh-CN" sz="1400">
                <a:solidFill>
                  <a:srgbClr val="CC4125"/>
                </a:solidFill>
              </a:rPr>
              <a:t>CS5200 DBMS Fall 2021, December 9th, 2021</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65"/>
          <p:cNvSpPr txBox="1"/>
          <p:nvPr>
            <p:ph idx="1" type="body"/>
          </p:nvPr>
        </p:nvSpPr>
        <p:spPr>
          <a:xfrm>
            <a:off x="628650" y="1269000"/>
            <a:ext cx="7379700" cy="3263400"/>
          </a:xfrm>
          <a:prstGeom prst="rect">
            <a:avLst/>
          </a:prstGeom>
          <a:noFill/>
          <a:ln>
            <a:noFill/>
          </a:ln>
        </p:spPr>
        <p:txBody>
          <a:bodyPr anchorCtr="0" anchor="t" bIns="34275" lIns="68575" spcFirstLastPara="1" rIns="68575" wrap="square" tIns="34275">
            <a:normAutofit/>
          </a:bodyPr>
          <a:lstStyle/>
          <a:p>
            <a:pPr indent="0" lvl="0" marL="0" rtl="0" algn="l">
              <a:lnSpc>
                <a:spcPct val="90000"/>
              </a:lnSpc>
              <a:spcBef>
                <a:spcPts val="0"/>
              </a:spcBef>
              <a:spcAft>
                <a:spcPts val="0"/>
              </a:spcAft>
              <a:buSzPts val="2100"/>
              <a:buNone/>
            </a:pPr>
            <a:r>
              <a:rPr lang="zh-CN" sz="1708"/>
              <a:t>SeattlerHub is a</a:t>
            </a:r>
            <a:r>
              <a:rPr lang="zh-CN" sz="1708"/>
              <a:t> </a:t>
            </a:r>
            <a:r>
              <a:rPr b="1" lang="zh-CN" sz="1708"/>
              <a:t>housing recommendation app</a:t>
            </a:r>
            <a:r>
              <a:rPr lang="zh-CN" sz="1708"/>
              <a:t> that provides suggestions for users on where to live in Seattle, especially new residents. </a:t>
            </a:r>
            <a:endParaRPr sz="1708"/>
          </a:p>
          <a:p>
            <a:pPr indent="0" lvl="0" marL="0" rtl="0" algn="just">
              <a:lnSpc>
                <a:spcPct val="115000"/>
              </a:lnSpc>
              <a:spcBef>
                <a:spcPts val="0"/>
              </a:spcBef>
              <a:spcAft>
                <a:spcPts val="0"/>
              </a:spcAft>
              <a:buClr>
                <a:schemeClr val="dk1"/>
              </a:buClr>
              <a:buSzPts val="1100"/>
              <a:buFont typeface="Arial"/>
              <a:buNone/>
            </a:pPr>
            <a:r>
              <a:t/>
            </a:r>
            <a:endParaRPr sz="1708"/>
          </a:p>
          <a:p>
            <a:pPr indent="0" lvl="0" marL="0" rtl="0" algn="just">
              <a:lnSpc>
                <a:spcPct val="115000"/>
              </a:lnSpc>
              <a:spcBef>
                <a:spcPts val="0"/>
              </a:spcBef>
              <a:spcAft>
                <a:spcPts val="0"/>
              </a:spcAft>
              <a:buSzPts val="1100"/>
              <a:buNone/>
            </a:pPr>
            <a:r>
              <a:rPr lang="zh-CN" sz="1708"/>
              <a:t>To achieve differentiation with other house listing apps,</a:t>
            </a:r>
            <a:r>
              <a:rPr lang="zh-CN" sz="1100"/>
              <a:t> </a:t>
            </a:r>
            <a:r>
              <a:rPr lang="zh-CN" sz="1708"/>
              <a:t>instead of focusing on housing’s quality, we focus more on the house’s </a:t>
            </a:r>
            <a:r>
              <a:rPr b="1" lang="zh-CN" sz="1708"/>
              <a:t>neighborhood environment</a:t>
            </a:r>
            <a:r>
              <a:rPr lang="zh-CN" sz="1708"/>
              <a:t>: </a:t>
            </a:r>
            <a:endParaRPr sz="1708"/>
          </a:p>
          <a:p>
            <a:pPr indent="-337065" lvl="0" marL="457200" rtl="0" algn="just">
              <a:lnSpc>
                <a:spcPct val="115000"/>
              </a:lnSpc>
              <a:spcBef>
                <a:spcPts val="0"/>
              </a:spcBef>
              <a:spcAft>
                <a:spcPts val="0"/>
              </a:spcAft>
              <a:buClr>
                <a:schemeClr val="dk1"/>
              </a:buClr>
              <a:buSzPts val="1708"/>
              <a:buFont typeface="Arial"/>
              <a:buChar char="●"/>
            </a:pPr>
            <a:r>
              <a:rPr lang="zh-CN" sz="1708"/>
              <a:t>security levels</a:t>
            </a:r>
            <a:endParaRPr sz="1708"/>
          </a:p>
          <a:p>
            <a:pPr indent="-337065" lvl="0" marL="457200" rtl="0" algn="just">
              <a:lnSpc>
                <a:spcPct val="115000"/>
              </a:lnSpc>
              <a:spcBef>
                <a:spcPts val="0"/>
              </a:spcBef>
              <a:spcAft>
                <a:spcPts val="0"/>
              </a:spcAft>
              <a:buClr>
                <a:schemeClr val="dk1"/>
              </a:buClr>
              <a:buSzPts val="1708"/>
              <a:buFont typeface="Arial"/>
              <a:buChar char="●"/>
            </a:pPr>
            <a:r>
              <a:rPr lang="zh-CN" sz="1708"/>
              <a:t>nearyby restaurants</a:t>
            </a:r>
            <a:endParaRPr sz="1708"/>
          </a:p>
          <a:p>
            <a:pPr indent="-337065" lvl="0" marL="457200" rtl="0" algn="just">
              <a:lnSpc>
                <a:spcPct val="115000"/>
              </a:lnSpc>
              <a:spcBef>
                <a:spcPts val="0"/>
              </a:spcBef>
              <a:spcAft>
                <a:spcPts val="0"/>
              </a:spcAft>
              <a:buClr>
                <a:schemeClr val="dk1"/>
              </a:buClr>
              <a:buSzPts val="1708"/>
              <a:buFont typeface="Arial"/>
              <a:buChar char="●"/>
            </a:pPr>
            <a:r>
              <a:rPr lang="zh-CN" sz="1708"/>
              <a:t>public / private schools</a:t>
            </a:r>
            <a:endParaRPr sz="1708"/>
          </a:p>
          <a:p>
            <a:pPr indent="-337065" lvl="0" marL="457200" rtl="0" algn="just">
              <a:lnSpc>
                <a:spcPct val="115000"/>
              </a:lnSpc>
              <a:spcBef>
                <a:spcPts val="0"/>
              </a:spcBef>
              <a:spcAft>
                <a:spcPts val="0"/>
              </a:spcAft>
              <a:buClr>
                <a:schemeClr val="dk1"/>
              </a:buClr>
              <a:buSzPts val="1708"/>
              <a:buFont typeface="Arial"/>
              <a:buChar char="●"/>
            </a:pPr>
            <a:r>
              <a:rPr lang="zh-CN" sz="1708"/>
              <a:t>entertainment spots</a:t>
            </a:r>
            <a:endParaRPr sz="1708"/>
          </a:p>
          <a:p>
            <a:pPr indent="-337065" lvl="0" marL="457200" rtl="0" algn="just">
              <a:lnSpc>
                <a:spcPct val="115000"/>
              </a:lnSpc>
              <a:spcBef>
                <a:spcPts val="0"/>
              </a:spcBef>
              <a:spcAft>
                <a:spcPts val="0"/>
              </a:spcAft>
              <a:buClr>
                <a:schemeClr val="dk1"/>
              </a:buClr>
              <a:buSzPts val="1708"/>
              <a:buFont typeface="Arial"/>
              <a:buChar char="●"/>
            </a:pPr>
            <a:r>
              <a:rPr lang="zh-CN" sz="1708"/>
              <a:t>schools</a:t>
            </a:r>
            <a:endParaRPr sz="1708"/>
          </a:p>
        </p:txBody>
      </p:sp>
      <p:sp>
        <p:nvSpPr>
          <p:cNvPr id="396" name="Google Shape;396;p65"/>
          <p:cNvSpPr txBox="1"/>
          <p:nvPr>
            <p:ph type="title"/>
          </p:nvPr>
        </p:nvSpPr>
        <p:spPr>
          <a:xfrm>
            <a:off x="628650" y="422925"/>
            <a:ext cx="7379700" cy="572700"/>
          </a:xfrm>
          <a:prstGeom prst="rect">
            <a:avLst/>
          </a:prstGeom>
        </p:spPr>
        <p:txBody>
          <a:bodyPr anchorCtr="0" anchor="ctr" bIns="34275" lIns="68575" spcFirstLastPara="1" rIns="68575" wrap="square" tIns="34275">
            <a:noAutofit/>
          </a:bodyPr>
          <a:lstStyle/>
          <a:p>
            <a:pPr indent="0" lvl="0" marL="0" rtl="0" algn="just">
              <a:lnSpc>
                <a:spcPct val="115000"/>
              </a:lnSpc>
              <a:spcBef>
                <a:spcPts val="2000"/>
              </a:spcBef>
              <a:spcAft>
                <a:spcPts val="600"/>
              </a:spcAft>
              <a:buNone/>
            </a:pPr>
            <a:r>
              <a:rPr b="1" lang="zh-CN" sz="2700"/>
              <a:t>V</a:t>
            </a:r>
            <a:r>
              <a:rPr b="1" lang="zh-CN" sz="2700"/>
              <a:t>alue Proposition</a:t>
            </a:r>
            <a:endParaRPr sz="4300"/>
          </a:p>
        </p:txBody>
      </p:sp>
      <p:sp>
        <p:nvSpPr>
          <p:cNvPr id="397" name="Google Shape;397;p65"/>
          <p:cNvSpPr txBox="1"/>
          <p:nvPr/>
        </p:nvSpPr>
        <p:spPr>
          <a:xfrm>
            <a:off x="0" y="4662000"/>
            <a:ext cx="3000000" cy="44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800">
                <a:solidFill>
                  <a:srgbClr val="666666"/>
                </a:solidFill>
              </a:rPr>
              <a:t>Wen Liao, Houming Leng, Kejian Tong, Zhuocai Li, Jingyi Mao</a:t>
            </a:r>
            <a:endParaRPr sz="800">
              <a:solidFill>
                <a:srgbClr val="666666"/>
              </a:solidFill>
            </a:endParaRPr>
          </a:p>
          <a:p>
            <a:pPr indent="0" lvl="0" marL="0" rtl="0" algn="l">
              <a:lnSpc>
                <a:spcPct val="115000"/>
              </a:lnSpc>
              <a:spcBef>
                <a:spcPts val="0"/>
              </a:spcBef>
              <a:spcAft>
                <a:spcPts val="0"/>
              </a:spcAft>
              <a:buNone/>
            </a:pPr>
            <a:r>
              <a:rPr lang="zh-CN" sz="800">
                <a:solidFill>
                  <a:srgbClr val="666666"/>
                </a:solidFill>
              </a:rPr>
              <a:t>DBMS Project Milestone 6, Group 3 - 12/09/2021</a:t>
            </a:r>
            <a:endParaRPr sz="800">
              <a:solidFill>
                <a:srgbClr val="666666"/>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66"/>
          <p:cNvSpPr txBox="1"/>
          <p:nvPr>
            <p:ph idx="1" type="body"/>
          </p:nvPr>
        </p:nvSpPr>
        <p:spPr>
          <a:xfrm>
            <a:off x="792275" y="2179075"/>
            <a:ext cx="3399900" cy="2444400"/>
          </a:xfrm>
          <a:prstGeom prst="rect">
            <a:avLst/>
          </a:prstGeom>
          <a:noFill/>
          <a:ln>
            <a:noFill/>
          </a:ln>
        </p:spPr>
        <p:txBody>
          <a:bodyPr anchorCtr="0" anchor="t" bIns="34275" lIns="68575" spcFirstLastPara="1" rIns="68575" wrap="square" tIns="34275">
            <a:normAutofit/>
          </a:bodyPr>
          <a:lstStyle/>
          <a:p>
            <a:pPr indent="-336550" lvl="0" marL="457200" rtl="0" algn="l">
              <a:lnSpc>
                <a:spcPct val="115000"/>
              </a:lnSpc>
              <a:spcBef>
                <a:spcPts val="0"/>
              </a:spcBef>
              <a:spcAft>
                <a:spcPts val="0"/>
              </a:spcAft>
              <a:buClr>
                <a:schemeClr val="dk1"/>
              </a:buClr>
              <a:buSzPts val="1700"/>
              <a:buFont typeface="Arial"/>
              <a:buAutoNum type="arabicPeriod"/>
            </a:pPr>
            <a:r>
              <a:rPr lang="zh-CN" sz="1700"/>
              <a:t>Personalized search;</a:t>
            </a:r>
            <a:endParaRPr sz="1700"/>
          </a:p>
          <a:p>
            <a:pPr indent="-336550" lvl="0" marL="457200" rtl="0" algn="l">
              <a:lnSpc>
                <a:spcPct val="115000"/>
              </a:lnSpc>
              <a:spcBef>
                <a:spcPts val="1000"/>
              </a:spcBef>
              <a:spcAft>
                <a:spcPts val="0"/>
              </a:spcAft>
              <a:buClr>
                <a:schemeClr val="dk1"/>
              </a:buClr>
              <a:buSzPts val="1700"/>
              <a:buFont typeface="Arial"/>
              <a:buAutoNum type="arabicPeriod"/>
            </a:pPr>
            <a:r>
              <a:rPr lang="zh-CN" sz="1700"/>
              <a:t>Rating or commenting on current living units/community/district;</a:t>
            </a:r>
            <a:endParaRPr sz="1700"/>
          </a:p>
          <a:p>
            <a:pPr indent="-336550" lvl="0" marL="457200" rtl="0" algn="l">
              <a:lnSpc>
                <a:spcPct val="115000"/>
              </a:lnSpc>
              <a:spcBef>
                <a:spcPts val="1000"/>
              </a:spcBef>
              <a:spcAft>
                <a:spcPts val="1000"/>
              </a:spcAft>
              <a:buClr>
                <a:schemeClr val="dk1"/>
              </a:buClr>
              <a:buSzPts val="1700"/>
              <a:buFont typeface="Arial"/>
              <a:buAutoNum type="arabicPeriod"/>
            </a:pPr>
            <a:r>
              <a:rPr lang="zh-CN" sz="1700"/>
              <a:t>Registration / Authentication</a:t>
            </a:r>
            <a:endParaRPr/>
          </a:p>
        </p:txBody>
      </p:sp>
      <p:sp>
        <p:nvSpPr>
          <p:cNvPr id="403" name="Google Shape;403;p66"/>
          <p:cNvSpPr txBox="1"/>
          <p:nvPr>
            <p:ph type="title"/>
          </p:nvPr>
        </p:nvSpPr>
        <p:spPr>
          <a:xfrm>
            <a:off x="628650" y="422925"/>
            <a:ext cx="7379700" cy="572700"/>
          </a:xfrm>
          <a:prstGeom prst="rect">
            <a:avLst/>
          </a:prstGeom>
        </p:spPr>
        <p:txBody>
          <a:bodyPr anchorCtr="0" anchor="ctr" bIns="34275" lIns="68575" spcFirstLastPara="1" rIns="68575" wrap="square" tIns="34275">
            <a:noAutofit/>
          </a:bodyPr>
          <a:lstStyle/>
          <a:p>
            <a:pPr indent="0" lvl="0" marL="0" rtl="0" algn="just">
              <a:lnSpc>
                <a:spcPct val="115000"/>
              </a:lnSpc>
              <a:spcBef>
                <a:spcPts val="2000"/>
              </a:spcBef>
              <a:spcAft>
                <a:spcPts val="600"/>
              </a:spcAft>
              <a:buNone/>
            </a:pPr>
            <a:r>
              <a:rPr b="1" lang="zh-CN" sz="2700"/>
              <a:t>Features Overview</a:t>
            </a:r>
            <a:endParaRPr b="1" sz="2700"/>
          </a:p>
        </p:txBody>
      </p:sp>
      <p:sp>
        <p:nvSpPr>
          <p:cNvPr id="404" name="Google Shape;404;p66"/>
          <p:cNvSpPr txBox="1"/>
          <p:nvPr>
            <p:ph type="title"/>
          </p:nvPr>
        </p:nvSpPr>
        <p:spPr>
          <a:xfrm>
            <a:off x="792275" y="1382800"/>
            <a:ext cx="3399900" cy="572700"/>
          </a:xfrm>
          <a:prstGeom prst="rect">
            <a:avLst/>
          </a:prstGeom>
        </p:spPr>
        <p:txBody>
          <a:bodyPr anchorCtr="0" anchor="ctr" bIns="34275" lIns="68575" spcFirstLastPara="1" rIns="68575" wrap="square" tIns="34275">
            <a:noAutofit/>
          </a:bodyPr>
          <a:lstStyle/>
          <a:p>
            <a:pPr indent="0" lvl="0" marL="0" rtl="0" algn="just">
              <a:lnSpc>
                <a:spcPct val="115000"/>
              </a:lnSpc>
              <a:spcBef>
                <a:spcPts val="2000"/>
              </a:spcBef>
              <a:spcAft>
                <a:spcPts val="600"/>
              </a:spcAft>
              <a:buNone/>
            </a:pPr>
            <a:r>
              <a:rPr b="1" lang="zh-CN" sz="2000"/>
              <a:t>Final App:</a:t>
            </a:r>
            <a:endParaRPr b="1" sz="2000"/>
          </a:p>
        </p:txBody>
      </p:sp>
      <p:sp>
        <p:nvSpPr>
          <p:cNvPr id="405" name="Google Shape;405;p66"/>
          <p:cNvSpPr txBox="1"/>
          <p:nvPr>
            <p:ph idx="1" type="body"/>
          </p:nvPr>
        </p:nvSpPr>
        <p:spPr>
          <a:xfrm>
            <a:off x="5081600" y="2179075"/>
            <a:ext cx="3399900" cy="2444400"/>
          </a:xfrm>
          <a:prstGeom prst="rect">
            <a:avLst/>
          </a:prstGeom>
          <a:noFill/>
          <a:ln>
            <a:noFill/>
          </a:ln>
        </p:spPr>
        <p:txBody>
          <a:bodyPr anchorCtr="0" anchor="t" bIns="34275" lIns="68575" spcFirstLastPara="1" rIns="68575" wrap="square" tIns="34275">
            <a:normAutofit/>
          </a:bodyPr>
          <a:lstStyle/>
          <a:p>
            <a:pPr indent="-336550" lvl="0" marL="457200" rtl="0" algn="l">
              <a:lnSpc>
                <a:spcPct val="115000"/>
              </a:lnSpc>
              <a:spcBef>
                <a:spcPts val="0"/>
              </a:spcBef>
              <a:spcAft>
                <a:spcPts val="0"/>
              </a:spcAft>
              <a:buClr>
                <a:schemeClr val="dk1"/>
              </a:buClr>
              <a:buSzPts val="1700"/>
              <a:buFont typeface="Arial"/>
              <a:buAutoNum type="arabicPeriod"/>
            </a:pPr>
            <a:r>
              <a:rPr lang="zh-CN" sz="1700"/>
              <a:t>Personalized search;</a:t>
            </a:r>
            <a:endParaRPr sz="1700"/>
          </a:p>
          <a:p>
            <a:pPr indent="-336550" lvl="0" marL="457200" rtl="0" algn="l">
              <a:lnSpc>
                <a:spcPct val="115000"/>
              </a:lnSpc>
              <a:spcBef>
                <a:spcPts val="1000"/>
              </a:spcBef>
              <a:spcAft>
                <a:spcPts val="0"/>
              </a:spcAft>
              <a:buClr>
                <a:schemeClr val="dk1"/>
              </a:buClr>
              <a:buSzPts val="1700"/>
              <a:buFont typeface="Arial"/>
              <a:buAutoNum type="arabicPeriod"/>
            </a:pPr>
            <a:r>
              <a:rPr lang="zh-CN" sz="1700"/>
              <a:t>Rating or commenting on current living units/community/district;</a:t>
            </a:r>
            <a:endParaRPr sz="1700"/>
          </a:p>
          <a:p>
            <a:pPr indent="-336550" lvl="0" marL="457200" rtl="0" algn="l">
              <a:lnSpc>
                <a:spcPct val="115000"/>
              </a:lnSpc>
              <a:spcBef>
                <a:spcPts val="1000"/>
              </a:spcBef>
              <a:spcAft>
                <a:spcPts val="1000"/>
              </a:spcAft>
              <a:buClr>
                <a:schemeClr val="dk1"/>
              </a:buClr>
              <a:buSzPts val="1700"/>
              <a:buFont typeface="Arial"/>
              <a:buAutoNum type="arabicPeriod"/>
            </a:pPr>
            <a:r>
              <a:rPr lang="zh-CN" sz="1700"/>
              <a:t>Finding friends living in the same neighborhood</a:t>
            </a:r>
            <a:endParaRPr/>
          </a:p>
        </p:txBody>
      </p:sp>
      <p:sp>
        <p:nvSpPr>
          <p:cNvPr id="406" name="Google Shape;406;p66"/>
          <p:cNvSpPr txBox="1"/>
          <p:nvPr>
            <p:ph type="title"/>
          </p:nvPr>
        </p:nvSpPr>
        <p:spPr>
          <a:xfrm>
            <a:off x="5081600" y="1382800"/>
            <a:ext cx="3399900" cy="572700"/>
          </a:xfrm>
          <a:prstGeom prst="rect">
            <a:avLst/>
          </a:prstGeom>
        </p:spPr>
        <p:txBody>
          <a:bodyPr anchorCtr="0" anchor="ctr" bIns="34275" lIns="68575" spcFirstLastPara="1" rIns="68575" wrap="square" tIns="34275">
            <a:noAutofit/>
          </a:bodyPr>
          <a:lstStyle/>
          <a:p>
            <a:pPr indent="0" lvl="0" marL="0" rtl="0" algn="just">
              <a:lnSpc>
                <a:spcPct val="115000"/>
              </a:lnSpc>
              <a:spcBef>
                <a:spcPts val="2000"/>
              </a:spcBef>
              <a:spcAft>
                <a:spcPts val="600"/>
              </a:spcAft>
              <a:buNone/>
            </a:pPr>
            <a:r>
              <a:rPr b="1" lang="zh-CN" sz="2000"/>
              <a:t>Initial Plan:</a:t>
            </a:r>
            <a:endParaRPr b="1" sz="2000"/>
          </a:p>
        </p:txBody>
      </p:sp>
      <p:sp>
        <p:nvSpPr>
          <p:cNvPr id="407" name="Google Shape;407;p66"/>
          <p:cNvSpPr txBox="1"/>
          <p:nvPr/>
        </p:nvSpPr>
        <p:spPr>
          <a:xfrm>
            <a:off x="0" y="4662000"/>
            <a:ext cx="3000000" cy="44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800">
                <a:solidFill>
                  <a:srgbClr val="666666"/>
                </a:solidFill>
              </a:rPr>
              <a:t>Wen Liao, Houming Leng, Kejian Tong, Zhuocai Li, Jingyi Mao</a:t>
            </a:r>
            <a:endParaRPr sz="800">
              <a:solidFill>
                <a:srgbClr val="666666"/>
              </a:solidFill>
            </a:endParaRPr>
          </a:p>
          <a:p>
            <a:pPr indent="0" lvl="0" marL="0" rtl="0" algn="l">
              <a:lnSpc>
                <a:spcPct val="115000"/>
              </a:lnSpc>
              <a:spcBef>
                <a:spcPts val="0"/>
              </a:spcBef>
              <a:spcAft>
                <a:spcPts val="0"/>
              </a:spcAft>
              <a:buNone/>
            </a:pPr>
            <a:r>
              <a:rPr lang="zh-CN" sz="800">
                <a:solidFill>
                  <a:srgbClr val="666666"/>
                </a:solidFill>
              </a:rPr>
              <a:t>DBMS Project Milestone 6, Group 3 - 12/09/2021</a:t>
            </a:r>
            <a:endParaRPr sz="800">
              <a:solidFill>
                <a:srgbClr val="666666"/>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67"/>
          <p:cNvSpPr txBox="1"/>
          <p:nvPr>
            <p:ph type="title"/>
          </p:nvPr>
        </p:nvSpPr>
        <p:spPr>
          <a:xfrm>
            <a:off x="628650" y="422925"/>
            <a:ext cx="7379700" cy="572700"/>
          </a:xfrm>
          <a:prstGeom prst="rect">
            <a:avLst/>
          </a:prstGeom>
        </p:spPr>
        <p:txBody>
          <a:bodyPr anchorCtr="0" anchor="ctr" bIns="34275" lIns="68575" spcFirstLastPara="1" rIns="68575" wrap="square" tIns="34275">
            <a:noAutofit/>
          </a:bodyPr>
          <a:lstStyle/>
          <a:p>
            <a:pPr indent="0" lvl="0" marL="0" rtl="0" algn="just">
              <a:lnSpc>
                <a:spcPct val="115000"/>
              </a:lnSpc>
              <a:spcBef>
                <a:spcPts val="2000"/>
              </a:spcBef>
              <a:spcAft>
                <a:spcPts val="600"/>
              </a:spcAft>
              <a:buNone/>
            </a:pPr>
            <a:r>
              <a:rPr b="1" lang="zh-CN" sz="2700"/>
              <a:t>Features - Personalized Search</a:t>
            </a:r>
            <a:endParaRPr b="1" sz="2700"/>
          </a:p>
        </p:txBody>
      </p:sp>
      <p:pic>
        <p:nvPicPr>
          <p:cNvPr id="413" name="Google Shape;413;p67"/>
          <p:cNvPicPr preferRelativeResize="0"/>
          <p:nvPr/>
        </p:nvPicPr>
        <p:blipFill rotWithShape="1">
          <a:blip r:embed="rId3">
            <a:alphaModFix/>
          </a:blip>
          <a:srcRect b="4798" l="0" r="0" t="0"/>
          <a:stretch/>
        </p:blipFill>
        <p:spPr>
          <a:xfrm>
            <a:off x="1324450" y="1354275"/>
            <a:ext cx="5988101" cy="3081301"/>
          </a:xfrm>
          <a:prstGeom prst="rect">
            <a:avLst/>
          </a:prstGeom>
          <a:noFill/>
          <a:ln cap="flat" cmpd="sng" w="19050">
            <a:solidFill>
              <a:schemeClr val="dk2"/>
            </a:solidFill>
            <a:prstDash val="solid"/>
            <a:round/>
            <a:headEnd len="sm" w="sm" type="none"/>
            <a:tailEnd len="sm" w="sm" type="none"/>
          </a:ln>
        </p:spPr>
      </p:pic>
      <p:sp>
        <p:nvSpPr>
          <p:cNvPr id="414" name="Google Shape;414;p67"/>
          <p:cNvSpPr txBox="1"/>
          <p:nvPr/>
        </p:nvSpPr>
        <p:spPr>
          <a:xfrm>
            <a:off x="0" y="4662000"/>
            <a:ext cx="3000000" cy="44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800">
                <a:solidFill>
                  <a:srgbClr val="666666"/>
                </a:solidFill>
              </a:rPr>
              <a:t>Wen Liao, Houming Leng, Kejian Tong, Zhuocai Li, Jingyi Mao</a:t>
            </a:r>
            <a:endParaRPr sz="800">
              <a:solidFill>
                <a:srgbClr val="666666"/>
              </a:solidFill>
            </a:endParaRPr>
          </a:p>
          <a:p>
            <a:pPr indent="0" lvl="0" marL="0" rtl="0" algn="l">
              <a:lnSpc>
                <a:spcPct val="115000"/>
              </a:lnSpc>
              <a:spcBef>
                <a:spcPts val="0"/>
              </a:spcBef>
              <a:spcAft>
                <a:spcPts val="0"/>
              </a:spcAft>
              <a:buNone/>
            </a:pPr>
            <a:r>
              <a:rPr lang="zh-CN" sz="800">
                <a:solidFill>
                  <a:srgbClr val="666666"/>
                </a:solidFill>
              </a:rPr>
              <a:t>DBMS Project Milestone 6, Group 3 - 12/09/2021</a:t>
            </a:r>
            <a:endParaRPr sz="800">
              <a:solidFill>
                <a:srgbClr val="666666"/>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68"/>
          <p:cNvSpPr txBox="1"/>
          <p:nvPr>
            <p:ph type="title"/>
          </p:nvPr>
        </p:nvSpPr>
        <p:spPr>
          <a:xfrm>
            <a:off x="628650" y="422925"/>
            <a:ext cx="7379700" cy="572700"/>
          </a:xfrm>
          <a:prstGeom prst="rect">
            <a:avLst/>
          </a:prstGeom>
        </p:spPr>
        <p:txBody>
          <a:bodyPr anchorCtr="0" anchor="ctr" bIns="34275" lIns="68575" spcFirstLastPara="1" rIns="68575" wrap="square" tIns="34275">
            <a:noAutofit/>
          </a:bodyPr>
          <a:lstStyle/>
          <a:p>
            <a:pPr indent="0" lvl="0" marL="0" rtl="0" algn="just">
              <a:lnSpc>
                <a:spcPct val="115000"/>
              </a:lnSpc>
              <a:spcBef>
                <a:spcPts val="2000"/>
              </a:spcBef>
              <a:spcAft>
                <a:spcPts val="600"/>
              </a:spcAft>
              <a:buNone/>
            </a:pPr>
            <a:r>
              <a:rPr b="1" lang="zh-CN" sz="2700"/>
              <a:t>Features - Rating / Commenting</a:t>
            </a:r>
            <a:endParaRPr b="1" sz="2700"/>
          </a:p>
        </p:txBody>
      </p:sp>
      <p:pic>
        <p:nvPicPr>
          <p:cNvPr id="420" name="Google Shape;420;p68"/>
          <p:cNvPicPr preferRelativeResize="0"/>
          <p:nvPr/>
        </p:nvPicPr>
        <p:blipFill>
          <a:blip r:embed="rId3">
            <a:alphaModFix/>
          </a:blip>
          <a:stretch>
            <a:fillRect/>
          </a:stretch>
        </p:blipFill>
        <p:spPr>
          <a:xfrm>
            <a:off x="1937588" y="1394150"/>
            <a:ext cx="4761826" cy="2963424"/>
          </a:xfrm>
          <a:prstGeom prst="rect">
            <a:avLst/>
          </a:prstGeom>
          <a:noFill/>
          <a:ln cap="flat" cmpd="sng" w="19050">
            <a:solidFill>
              <a:schemeClr val="dk2"/>
            </a:solidFill>
            <a:prstDash val="solid"/>
            <a:round/>
            <a:headEnd len="sm" w="sm" type="none"/>
            <a:tailEnd len="sm" w="sm" type="none"/>
          </a:ln>
        </p:spPr>
      </p:pic>
      <p:sp>
        <p:nvSpPr>
          <p:cNvPr id="421" name="Google Shape;421;p68"/>
          <p:cNvSpPr txBox="1"/>
          <p:nvPr/>
        </p:nvSpPr>
        <p:spPr>
          <a:xfrm>
            <a:off x="0" y="4662000"/>
            <a:ext cx="3000000" cy="44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800">
                <a:solidFill>
                  <a:srgbClr val="666666"/>
                </a:solidFill>
              </a:rPr>
              <a:t>Wen Liao, Houming Leng, Kejian Tong, Zhuocai Li, Jingyi Mao</a:t>
            </a:r>
            <a:endParaRPr sz="800">
              <a:solidFill>
                <a:srgbClr val="666666"/>
              </a:solidFill>
            </a:endParaRPr>
          </a:p>
          <a:p>
            <a:pPr indent="0" lvl="0" marL="0" rtl="0" algn="l">
              <a:lnSpc>
                <a:spcPct val="115000"/>
              </a:lnSpc>
              <a:spcBef>
                <a:spcPts val="0"/>
              </a:spcBef>
              <a:spcAft>
                <a:spcPts val="0"/>
              </a:spcAft>
              <a:buNone/>
            </a:pPr>
            <a:r>
              <a:rPr lang="zh-CN" sz="800">
                <a:solidFill>
                  <a:srgbClr val="666666"/>
                </a:solidFill>
              </a:rPr>
              <a:t>DBMS Project Milestone 6, Group 3 - 12/09/2021</a:t>
            </a:r>
            <a:endParaRPr sz="800">
              <a:solidFill>
                <a:srgbClr val="666666"/>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69"/>
          <p:cNvSpPr txBox="1"/>
          <p:nvPr>
            <p:ph type="title"/>
          </p:nvPr>
        </p:nvSpPr>
        <p:spPr>
          <a:xfrm>
            <a:off x="628650" y="422925"/>
            <a:ext cx="7379700" cy="572700"/>
          </a:xfrm>
          <a:prstGeom prst="rect">
            <a:avLst/>
          </a:prstGeom>
        </p:spPr>
        <p:txBody>
          <a:bodyPr anchorCtr="0" anchor="ctr" bIns="34275" lIns="68575" spcFirstLastPara="1" rIns="68575" wrap="square" tIns="34275">
            <a:noAutofit/>
          </a:bodyPr>
          <a:lstStyle/>
          <a:p>
            <a:pPr indent="0" lvl="0" marL="0" rtl="0" algn="just">
              <a:lnSpc>
                <a:spcPct val="115000"/>
              </a:lnSpc>
              <a:spcBef>
                <a:spcPts val="2000"/>
              </a:spcBef>
              <a:spcAft>
                <a:spcPts val="600"/>
              </a:spcAft>
              <a:buNone/>
            </a:pPr>
            <a:r>
              <a:rPr b="1" lang="zh-CN" sz="2700"/>
              <a:t>Features - Registration / Authentication</a:t>
            </a:r>
            <a:endParaRPr b="1" sz="2700"/>
          </a:p>
        </p:txBody>
      </p:sp>
      <p:sp>
        <p:nvSpPr>
          <p:cNvPr id="427" name="Google Shape;427;p69"/>
          <p:cNvSpPr txBox="1"/>
          <p:nvPr/>
        </p:nvSpPr>
        <p:spPr>
          <a:xfrm>
            <a:off x="0" y="4662000"/>
            <a:ext cx="3000000" cy="44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800">
                <a:solidFill>
                  <a:srgbClr val="666666"/>
                </a:solidFill>
              </a:rPr>
              <a:t>Wen Liao, Houming Leng, Kejian Tong, Zhuocai Li, Jingyi Mao</a:t>
            </a:r>
            <a:endParaRPr sz="800">
              <a:solidFill>
                <a:srgbClr val="666666"/>
              </a:solidFill>
            </a:endParaRPr>
          </a:p>
          <a:p>
            <a:pPr indent="0" lvl="0" marL="0" rtl="0" algn="l">
              <a:lnSpc>
                <a:spcPct val="115000"/>
              </a:lnSpc>
              <a:spcBef>
                <a:spcPts val="0"/>
              </a:spcBef>
              <a:spcAft>
                <a:spcPts val="0"/>
              </a:spcAft>
              <a:buNone/>
            </a:pPr>
            <a:r>
              <a:rPr lang="zh-CN" sz="800">
                <a:solidFill>
                  <a:srgbClr val="666666"/>
                </a:solidFill>
              </a:rPr>
              <a:t>DBMS Project Milestone 6, Group 3 - 12/09/2021</a:t>
            </a:r>
            <a:endParaRPr sz="800">
              <a:solidFill>
                <a:srgbClr val="666666"/>
              </a:solidFill>
            </a:endParaRPr>
          </a:p>
        </p:txBody>
      </p:sp>
      <p:pic>
        <p:nvPicPr>
          <p:cNvPr id="428" name="Google Shape;428;p69"/>
          <p:cNvPicPr preferRelativeResize="0"/>
          <p:nvPr/>
        </p:nvPicPr>
        <p:blipFill>
          <a:blip r:embed="rId3">
            <a:alphaModFix/>
          </a:blip>
          <a:stretch>
            <a:fillRect/>
          </a:stretch>
        </p:blipFill>
        <p:spPr>
          <a:xfrm>
            <a:off x="4867997" y="1230225"/>
            <a:ext cx="2647954" cy="3431786"/>
          </a:xfrm>
          <a:prstGeom prst="rect">
            <a:avLst/>
          </a:prstGeom>
          <a:noFill/>
          <a:ln cap="flat" cmpd="sng" w="19050">
            <a:solidFill>
              <a:schemeClr val="dk2"/>
            </a:solidFill>
            <a:prstDash val="solid"/>
            <a:round/>
            <a:headEnd len="sm" w="sm" type="none"/>
            <a:tailEnd len="sm" w="sm" type="none"/>
          </a:ln>
        </p:spPr>
      </p:pic>
      <p:pic>
        <p:nvPicPr>
          <p:cNvPr id="429" name="Google Shape;429;p69"/>
          <p:cNvPicPr preferRelativeResize="0"/>
          <p:nvPr/>
        </p:nvPicPr>
        <p:blipFill>
          <a:blip r:embed="rId4">
            <a:alphaModFix/>
          </a:blip>
          <a:stretch>
            <a:fillRect/>
          </a:stretch>
        </p:blipFill>
        <p:spPr>
          <a:xfrm>
            <a:off x="1253225" y="1230225"/>
            <a:ext cx="2539391" cy="280911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70"/>
          <p:cNvSpPr txBox="1"/>
          <p:nvPr>
            <p:ph type="title"/>
          </p:nvPr>
        </p:nvSpPr>
        <p:spPr>
          <a:xfrm>
            <a:off x="628650" y="422925"/>
            <a:ext cx="7379700" cy="572700"/>
          </a:xfrm>
          <a:prstGeom prst="rect">
            <a:avLst/>
          </a:prstGeom>
        </p:spPr>
        <p:txBody>
          <a:bodyPr anchorCtr="0" anchor="ctr" bIns="34275" lIns="68575" spcFirstLastPara="1" rIns="68575" wrap="square" tIns="34275">
            <a:noAutofit/>
          </a:bodyPr>
          <a:lstStyle/>
          <a:p>
            <a:pPr indent="0" lvl="0" marL="0" rtl="0" algn="just">
              <a:lnSpc>
                <a:spcPct val="115000"/>
              </a:lnSpc>
              <a:spcBef>
                <a:spcPts val="2000"/>
              </a:spcBef>
              <a:spcAft>
                <a:spcPts val="600"/>
              </a:spcAft>
              <a:buNone/>
            </a:pPr>
            <a:r>
              <a:rPr b="1" lang="zh-CN" sz="2700"/>
              <a:t>Final UML</a:t>
            </a:r>
            <a:endParaRPr b="1" sz="2700"/>
          </a:p>
        </p:txBody>
      </p:sp>
      <p:sp>
        <p:nvSpPr>
          <p:cNvPr id="435" name="Google Shape;435;p70"/>
          <p:cNvSpPr txBox="1"/>
          <p:nvPr/>
        </p:nvSpPr>
        <p:spPr>
          <a:xfrm>
            <a:off x="0" y="4662000"/>
            <a:ext cx="3000000" cy="44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800">
                <a:solidFill>
                  <a:srgbClr val="666666"/>
                </a:solidFill>
              </a:rPr>
              <a:t>Wen Liao, Houming Leng, Kejian Tong, Zhuocai Li, Jingyi Mao</a:t>
            </a:r>
            <a:endParaRPr sz="800">
              <a:solidFill>
                <a:srgbClr val="666666"/>
              </a:solidFill>
            </a:endParaRPr>
          </a:p>
          <a:p>
            <a:pPr indent="0" lvl="0" marL="0" rtl="0" algn="l">
              <a:lnSpc>
                <a:spcPct val="115000"/>
              </a:lnSpc>
              <a:spcBef>
                <a:spcPts val="0"/>
              </a:spcBef>
              <a:spcAft>
                <a:spcPts val="0"/>
              </a:spcAft>
              <a:buNone/>
            </a:pPr>
            <a:r>
              <a:rPr lang="zh-CN" sz="800">
                <a:solidFill>
                  <a:srgbClr val="666666"/>
                </a:solidFill>
              </a:rPr>
              <a:t>DBMS Project Milestone 6, Group 3 - 12/09/2021</a:t>
            </a:r>
            <a:endParaRPr sz="800">
              <a:solidFill>
                <a:srgbClr val="666666"/>
              </a:solidFill>
            </a:endParaRPr>
          </a:p>
        </p:txBody>
      </p:sp>
      <p:pic>
        <p:nvPicPr>
          <p:cNvPr id="436" name="Google Shape;436;p70"/>
          <p:cNvPicPr preferRelativeResize="0"/>
          <p:nvPr/>
        </p:nvPicPr>
        <p:blipFill>
          <a:blip r:embed="rId3">
            <a:alphaModFix/>
          </a:blip>
          <a:stretch>
            <a:fillRect/>
          </a:stretch>
        </p:blipFill>
        <p:spPr>
          <a:xfrm>
            <a:off x="1043125" y="1080925"/>
            <a:ext cx="6550751" cy="3581075"/>
          </a:xfrm>
          <a:prstGeom prst="rect">
            <a:avLst/>
          </a:prstGeom>
          <a:noFill/>
          <a:ln cap="flat" cmpd="sng" w="19050">
            <a:solidFill>
              <a:srgbClr val="000000"/>
            </a:solidFill>
            <a:prstDash val="solid"/>
            <a:miter lim="8000"/>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71"/>
          <p:cNvSpPr txBox="1"/>
          <p:nvPr>
            <p:ph type="title"/>
          </p:nvPr>
        </p:nvSpPr>
        <p:spPr>
          <a:xfrm>
            <a:off x="628650" y="448733"/>
            <a:ext cx="7886700" cy="5505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zh-CN" sz="2700"/>
              <a:t>3-Month Workflow - We Nailed It!</a:t>
            </a:r>
            <a:endParaRPr/>
          </a:p>
        </p:txBody>
      </p:sp>
      <p:sp>
        <p:nvSpPr>
          <p:cNvPr id="442" name="Google Shape;442;p71"/>
          <p:cNvSpPr txBox="1"/>
          <p:nvPr>
            <p:ph idx="1" type="body"/>
          </p:nvPr>
        </p:nvSpPr>
        <p:spPr>
          <a:xfrm>
            <a:off x="226401" y="1366526"/>
            <a:ext cx="7886700" cy="3263400"/>
          </a:xfrm>
          <a:prstGeom prst="rect">
            <a:avLst/>
          </a:prstGeom>
        </p:spPr>
        <p:txBody>
          <a:bodyPr anchorCtr="0" anchor="t" bIns="34275" lIns="68575" spcFirstLastPara="1" rIns="68575" wrap="square" tIns="34275">
            <a:normAutofit fontScale="92500" lnSpcReduction="20000"/>
          </a:bodyPr>
          <a:lstStyle/>
          <a:p>
            <a:pPr indent="0" lvl="0" marL="457200" rtl="0" algn="just">
              <a:lnSpc>
                <a:spcPct val="115000"/>
              </a:lnSpc>
              <a:spcBef>
                <a:spcPts val="0"/>
              </a:spcBef>
              <a:spcAft>
                <a:spcPts val="0"/>
              </a:spcAft>
              <a:buClr>
                <a:schemeClr val="dk1"/>
              </a:buClr>
              <a:buSzPct val="64705"/>
              <a:buFont typeface="Arial"/>
              <a:buNone/>
            </a:pPr>
            <a:r>
              <a:rPr lang="zh-CN" sz="1700"/>
              <a:t>We showed strong teamwork and everybody fulfilled individual work perfectly:</a:t>
            </a:r>
            <a:endParaRPr sz="1700"/>
          </a:p>
          <a:p>
            <a:pPr indent="-310832" lvl="0" marL="914400" rtl="0" algn="just">
              <a:lnSpc>
                <a:spcPct val="150000"/>
              </a:lnSpc>
              <a:spcBef>
                <a:spcPts val="1000"/>
              </a:spcBef>
              <a:spcAft>
                <a:spcPts val="0"/>
              </a:spcAft>
              <a:buClr>
                <a:schemeClr val="dk1"/>
              </a:buClr>
              <a:buSzPct val="82352"/>
              <a:buFont typeface="Arial"/>
              <a:buChar char="●"/>
            </a:pPr>
            <a:r>
              <a:rPr lang="zh-CN" sz="1700"/>
              <a:t>had a </a:t>
            </a:r>
            <a:r>
              <a:rPr b="1" lang="zh-CN" sz="1700"/>
              <a:t>good project blueprint</a:t>
            </a:r>
            <a:r>
              <a:rPr lang="zh-CN" sz="1700"/>
              <a:t> and successfully constructed the </a:t>
            </a:r>
            <a:r>
              <a:rPr b="1" lang="zh-CN" sz="1700"/>
              <a:t>UML</a:t>
            </a:r>
            <a:r>
              <a:rPr lang="zh-CN" sz="1700"/>
              <a:t>;</a:t>
            </a:r>
            <a:endParaRPr sz="1700"/>
          </a:p>
          <a:p>
            <a:pPr indent="-310832" lvl="0" marL="914400" rtl="0" algn="just">
              <a:lnSpc>
                <a:spcPct val="150000"/>
              </a:lnSpc>
              <a:spcBef>
                <a:spcPts val="1000"/>
              </a:spcBef>
              <a:spcAft>
                <a:spcPts val="0"/>
              </a:spcAft>
              <a:buClr>
                <a:schemeClr val="dk1"/>
              </a:buClr>
              <a:buSzPct val="82352"/>
              <a:buFont typeface="Arial"/>
              <a:buChar char="●"/>
            </a:pPr>
            <a:r>
              <a:rPr lang="zh-CN" sz="1700"/>
              <a:t>successfully built </a:t>
            </a:r>
            <a:r>
              <a:rPr b="1" lang="zh-CN" sz="1700"/>
              <a:t>relational models</a:t>
            </a:r>
            <a:r>
              <a:rPr lang="zh-CN" sz="1700"/>
              <a:t> and </a:t>
            </a:r>
            <a:r>
              <a:rPr b="1" lang="zh-CN" sz="1700"/>
              <a:t>inserted data</a:t>
            </a:r>
            <a:r>
              <a:rPr lang="zh-CN" sz="1700"/>
              <a:t>;</a:t>
            </a:r>
            <a:endParaRPr sz="1700"/>
          </a:p>
          <a:p>
            <a:pPr indent="-310832" lvl="0" marL="914400" rtl="0" algn="just">
              <a:lnSpc>
                <a:spcPct val="150000"/>
              </a:lnSpc>
              <a:spcBef>
                <a:spcPts val="1000"/>
              </a:spcBef>
              <a:spcAft>
                <a:spcPts val="0"/>
              </a:spcAft>
              <a:buClr>
                <a:schemeClr val="dk1"/>
              </a:buClr>
              <a:buSzPct val="82352"/>
              <a:buFont typeface="Arial"/>
              <a:buChar char="●"/>
            </a:pPr>
            <a:r>
              <a:rPr lang="zh-CN" sz="1700"/>
              <a:t>generated multiple </a:t>
            </a:r>
            <a:r>
              <a:rPr b="1" lang="zh-CN" sz="1700"/>
              <a:t>SQL statements</a:t>
            </a:r>
            <a:r>
              <a:rPr lang="zh-CN" sz="1700"/>
              <a:t> to filter out the housings based on different neighbourhood environments;</a:t>
            </a:r>
            <a:endParaRPr sz="1700"/>
          </a:p>
          <a:p>
            <a:pPr indent="-310832" lvl="0" marL="914400" rtl="0" algn="just">
              <a:lnSpc>
                <a:spcPct val="150000"/>
              </a:lnSpc>
              <a:spcBef>
                <a:spcPts val="1000"/>
              </a:spcBef>
              <a:spcAft>
                <a:spcPts val="0"/>
              </a:spcAft>
              <a:buClr>
                <a:schemeClr val="dk1"/>
              </a:buClr>
              <a:buSzPct val="82352"/>
              <a:buFont typeface="Arial"/>
              <a:buChar char="●"/>
            </a:pPr>
            <a:r>
              <a:rPr lang="zh-CN" sz="1700"/>
              <a:t>built both </a:t>
            </a:r>
            <a:r>
              <a:rPr b="1" lang="zh-CN" sz="1700"/>
              <a:t>frontend and backend</a:t>
            </a:r>
            <a:r>
              <a:rPr lang="zh-CN" sz="1700"/>
              <a:t> with advanced features;</a:t>
            </a:r>
            <a:endParaRPr sz="1700"/>
          </a:p>
          <a:p>
            <a:pPr indent="-310832" lvl="0" marL="914400" rtl="0" algn="just">
              <a:lnSpc>
                <a:spcPct val="150000"/>
              </a:lnSpc>
              <a:spcBef>
                <a:spcPts val="1000"/>
              </a:spcBef>
              <a:spcAft>
                <a:spcPts val="0"/>
              </a:spcAft>
              <a:buClr>
                <a:schemeClr val="dk1"/>
              </a:buClr>
              <a:buSzPct val="82352"/>
              <a:buFont typeface="Arial"/>
              <a:buChar char="●"/>
            </a:pPr>
            <a:r>
              <a:rPr lang="zh-CN" sz="1700"/>
              <a:t>designed an </a:t>
            </a:r>
            <a:r>
              <a:rPr b="1" lang="zh-CN" sz="1700"/>
              <a:t>expandable application</a:t>
            </a:r>
            <a:r>
              <a:rPr lang="zh-CN" sz="1700"/>
              <a:t>: external data can be imported later.</a:t>
            </a:r>
            <a:endParaRPr sz="1400"/>
          </a:p>
          <a:p>
            <a:pPr indent="0" lvl="0" marL="0" rtl="0" algn="l">
              <a:spcBef>
                <a:spcPts val="100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72"/>
          <p:cNvSpPr txBox="1"/>
          <p:nvPr>
            <p:ph type="title"/>
          </p:nvPr>
        </p:nvSpPr>
        <p:spPr>
          <a:xfrm>
            <a:off x="628650" y="422925"/>
            <a:ext cx="7379700" cy="572700"/>
          </a:xfrm>
          <a:prstGeom prst="rect">
            <a:avLst/>
          </a:prstGeom>
        </p:spPr>
        <p:txBody>
          <a:bodyPr anchorCtr="0" anchor="ctr" bIns="34275" lIns="68575" spcFirstLastPara="1" rIns="68575" wrap="square" tIns="34275">
            <a:noAutofit/>
          </a:bodyPr>
          <a:lstStyle/>
          <a:p>
            <a:pPr indent="0" lvl="0" marL="0" rtl="0" algn="just">
              <a:lnSpc>
                <a:spcPct val="115000"/>
              </a:lnSpc>
              <a:spcBef>
                <a:spcPts val="2000"/>
              </a:spcBef>
              <a:spcAft>
                <a:spcPts val="600"/>
              </a:spcAft>
              <a:buNone/>
            </a:pPr>
            <a:r>
              <a:rPr b="1" lang="zh-CN" sz="2700"/>
              <a:t>Critical Thinking</a:t>
            </a:r>
            <a:endParaRPr b="1" sz="2700"/>
          </a:p>
        </p:txBody>
      </p:sp>
      <p:sp>
        <p:nvSpPr>
          <p:cNvPr id="448" name="Google Shape;448;p72"/>
          <p:cNvSpPr txBox="1"/>
          <p:nvPr/>
        </p:nvSpPr>
        <p:spPr>
          <a:xfrm>
            <a:off x="0" y="4662000"/>
            <a:ext cx="3000000" cy="44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CN" sz="800">
                <a:solidFill>
                  <a:srgbClr val="666666"/>
                </a:solidFill>
              </a:rPr>
              <a:t>Wen Liao, Houming Leng, Kejian Tong, Zhuocai Li, Jingyi Mao</a:t>
            </a:r>
            <a:endParaRPr sz="800">
              <a:solidFill>
                <a:srgbClr val="666666"/>
              </a:solidFill>
            </a:endParaRPr>
          </a:p>
          <a:p>
            <a:pPr indent="0" lvl="0" marL="0" rtl="0" algn="l">
              <a:lnSpc>
                <a:spcPct val="115000"/>
              </a:lnSpc>
              <a:spcBef>
                <a:spcPts val="0"/>
              </a:spcBef>
              <a:spcAft>
                <a:spcPts val="0"/>
              </a:spcAft>
              <a:buNone/>
            </a:pPr>
            <a:r>
              <a:rPr lang="zh-CN" sz="800">
                <a:solidFill>
                  <a:srgbClr val="666666"/>
                </a:solidFill>
              </a:rPr>
              <a:t>DBMS Project Milestone 6, Group 3 - 12/09/2021</a:t>
            </a:r>
            <a:endParaRPr sz="800">
              <a:solidFill>
                <a:srgbClr val="666666"/>
              </a:solidFill>
            </a:endParaRPr>
          </a:p>
        </p:txBody>
      </p:sp>
      <p:sp>
        <p:nvSpPr>
          <p:cNvPr id="449" name="Google Shape;449;p72"/>
          <p:cNvSpPr txBox="1"/>
          <p:nvPr>
            <p:ph idx="1" type="body"/>
          </p:nvPr>
        </p:nvSpPr>
        <p:spPr>
          <a:xfrm>
            <a:off x="628650" y="1269000"/>
            <a:ext cx="7379700" cy="3498300"/>
          </a:xfrm>
          <a:prstGeom prst="rect">
            <a:avLst/>
          </a:prstGeom>
          <a:noFill/>
          <a:ln>
            <a:noFill/>
          </a:ln>
        </p:spPr>
        <p:txBody>
          <a:bodyPr anchorCtr="0" anchor="t" bIns="34275" lIns="68575" spcFirstLastPara="1" rIns="68575" wrap="square" tIns="34275">
            <a:normAutofit/>
          </a:bodyPr>
          <a:lstStyle/>
          <a:p>
            <a:pPr indent="-356115" lvl="0" marL="457200" rtl="0" algn="l">
              <a:lnSpc>
                <a:spcPct val="90000"/>
              </a:lnSpc>
              <a:spcBef>
                <a:spcPts val="1000"/>
              </a:spcBef>
              <a:spcAft>
                <a:spcPts val="0"/>
              </a:spcAft>
              <a:buClr>
                <a:schemeClr val="dk1"/>
              </a:buClr>
              <a:buSzPts val="2008"/>
              <a:buFont typeface="Arial"/>
              <a:buChar char="●"/>
            </a:pPr>
            <a:r>
              <a:rPr b="1" lang="zh-CN" sz="2008"/>
              <a:t>Server Side: NoSQL might be better? </a:t>
            </a:r>
            <a:endParaRPr b="1" sz="2008"/>
          </a:p>
          <a:p>
            <a:pPr indent="0" lvl="0" marL="450000" rtl="0" algn="just">
              <a:lnSpc>
                <a:spcPct val="115000"/>
              </a:lnSpc>
              <a:spcBef>
                <a:spcPts val="1000"/>
              </a:spcBef>
              <a:spcAft>
                <a:spcPts val="0"/>
              </a:spcAft>
              <a:buSzPts val="1100"/>
              <a:buNone/>
            </a:pPr>
            <a:r>
              <a:rPr lang="zh-CN" sz="1708"/>
              <a:t>Since the main part of our project is about the specific details about housings and also people would care a lot about previous residents comments, a NoSQL storage would be a better choice to this concern.</a:t>
            </a:r>
            <a:endParaRPr sz="1708"/>
          </a:p>
          <a:p>
            <a:pPr indent="-356115" lvl="0" marL="457200" rtl="0" algn="l">
              <a:spcBef>
                <a:spcPts val="1000"/>
              </a:spcBef>
              <a:spcAft>
                <a:spcPts val="0"/>
              </a:spcAft>
              <a:buClr>
                <a:schemeClr val="dk1"/>
              </a:buClr>
              <a:buSzPts val="2008"/>
              <a:buFont typeface="Arial"/>
              <a:buChar char="●"/>
            </a:pPr>
            <a:r>
              <a:rPr b="1" lang="zh-CN" sz="2008"/>
              <a:t>Client Side: JSP too out-dated? </a:t>
            </a:r>
            <a:endParaRPr sz="2008"/>
          </a:p>
          <a:p>
            <a:pPr indent="0" lvl="0" marL="450000" rtl="0" algn="just">
              <a:lnSpc>
                <a:spcPct val="115000"/>
              </a:lnSpc>
              <a:spcBef>
                <a:spcPts val="1000"/>
              </a:spcBef>
              <a:spcAft>
                <a:spcPts val="1000"/>
              </a:spcAft>
              <a:buSzPts val="1100"/>
              <a:buNone/>
            </a:pPr>
            <a:r>
              <a:rPr lang="zh-CN" sz="1708"/>
              <a:t>A better decorated web page may lead to more users’ attraction. JSP is hard to grasp the core in limited time while we had no knowledge of this frontend tech.</a:t>
            </a:r>
            <a:r>
              <a:rPr lang="zh-CN" sz="1100"/>
              <a:t> </a:t>
            </a:r>
            <a:r>
              <a:rPr lang="zh-CN" sz="1708"/>
              <a:t>It is also out-dated and other modern techniques such as React or VUE would certainly be a better choice if applied.</a:t>
            </a:r>
            <a:endParaRPr sz="1708"/>
          </a:p>
        </p:txBody>
      </p:sp>
    </p:spTree>
  </p:cSld>
  <p:clrMapOvr>
    <a:masterClrMapping/>
  </p:clrMapOvr>
</p:sld>
</file>

<file path=ppt/theme/theme1.xml><?xml version="1.0" encoding="utf-8"?>
<a:theme xmlns:a="http://schemas.openxmlformats.org/drawingml/2006/main" xmlns:r="http://schemas.openxmlformats.org/officeDocument/2006/relationships" name="Theme1">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Northeastern Brand Theme">
  <a:themeElements>
    <a:clrScheme name="Khoury Template">
      <a:dk1>
        <a:srgbClr val="000000"/>
      </a:dk1>
      <a:lt1>
        <a:srgbClr val="FFFFFF"/>
      </a:lt1>
      <a:dk2>
        <a:srgbClr val="000000"/>
      </a:dk2>
      <a:lt2>
        <a:srgbClr val="FFFFFF"/>
      </a:lt2>
      <a:accent1>
        <a:srgbClr val="00CFB5"/>
      </a:accent1>
      <a:accent2>
        <a:srgbClr val="51CFE5"/>
      </a:accent2>
      <a:accent3>
        <a:srgbClr val="006EB5"/>
      </a:accent3>
      <a:accent4>
        <a:srgbClr val="FFBE3B"/>
      </a:accent4>
      <a:accent5>
        <a:srgbClr val="385775"/>
      </a:accent5>
      <a:accent6>
        <a:srgbClr val="D31B2C"/>
      </a:accent6>
      <a:hlink>
        <a:srgbClr val="D31B2C"/>
      </a:hlink>
      <a:folHlink>
        <a:srgbClr val="FFBF3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